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5"/>
  </p:notesMasterIdLst>
  <p:sldIdLst>
    <p:sldId id="256" r:id="rId2"/>
    <p:sldId id="441" r:id="rId3"/>
    <p:sldId id="459" r:id="rId4"/>
    <p:sldId id="443" r:id="rId5"/>
    <p:sldId id="449" r:id="rId6"/>
    <p:sldId id="444" r:id="rId7"/>
    <p:sldId id="445" r:id="rId8"/>
    <p:sldId id="446" r:id="rId9"/>
    <p:sldId id="289" r:id="rId10"/>
    <p:sldId id="454" r:id="rId11"/>
    <p:sldId id="458" r:id="rId12"/>
    <p:sldId id="295" r:id="rId13"/>
    <p:sldId id="455" r:id="rId14"/>
    <p:sldId id="451" r:id="rId15"/>
    <p:sldId id="452" r:id="rId16"/>
    <p:sldId id="450" r:id="rId17"/>
    <p:sldId id="456" r:id="rId18"/>
    <p:sldId id="457" r:id="rId19"/>
    <p:sldId id="333" r:id="rId20"/>
    <p:sldId id="335" r:id="rId21"/>
    <p:sldId id="336" r:id="rId22"/>
    <p:sldId id="337" r:id="rId23"/>
    <p:sldId id="340" r:id="rId24"/>
    <p:sldId id="341" r:id="rId25"/>
    <p:sldId id="342" r:id="rId26"/>
    <p:sldId id="268" r:id="rId27"/>
    <p:sldId id="343" r:id="rId28"/>
    <p:sldId id="344" r:id="rId29"/>
    <p:sldId id="447" r:id="rId30"/>
    <p:sldId id="355" r:id="rId31"/>
    <p:sldId id="356" r:id="rId32"/>
    <p:sldId id="448" r:id="rId33"/>
    <p:sldId id="276" r:id="rId34"/>
    <p:sldId id="349" r:id="rId35"/>
    <p:sldId id="350" r:id="rId36"/>
    <p:sldId id="281" r:id="rId37"/>
    <p:sldId id="353" r:id="rId38"/>
    <p:sldId id="354" r:id="rId39"/>
    <p:sldId id="292" r:id="rId40"/>
    <p:sldId id="364" r:id="rId41"/>
    <p:sldId id="297" r:id="rId42"/>
    <p:sldId id="365" r:id="rId43"/>
    <p:sldId id="367" r:id="rId44"/>
    <p:sldId id="368" r:id="rId45"/>
    <p:sldId id="269" r:id="rId46"/>
    <p:sldId id="270" r:id="rId47"/>
    <p:sldId id="369" r:id="rId48"/>
    <p:sldId id="273" r:id="rId49"/>
    <p:sldId id="386" r:id="rId50"/>
    <p:sldId id="387" r:id="rId51"/>
    <p:sldId id="393" r:id="rId52"/>
    <p:sldId id="299" r:id="rId53"/>
    <p:sldId id="346" r:id="rId5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94C9F-D797-0CF2-A72D-4E09ECC04C61}" v="16" dt="2024-11-07T01:42:17.591"/>
    <p1510:client id="{BFDFE97F-9EB7-7F2C-9EEC-AD8DD0FEDA31}" v="48" dt="2024-11-05T12:44:10.939"/>
  </p1510:revLst>
</p1510:revInfo>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800"/>
        <p:guide pos="288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Beltrao Braga" userId="S::gustavobb1@insper.edu.br::af0aa7ae-b103-44e9-9c36-8c21682b38a4" providerId="AD" clId="Web-{76477B19-CA78-8688-DAE1-8D63CFDE5040}"/>
    <pc:docChg chg="addSld delSld modSld sldOrd">
      <pc:chgData name="Gustavo Beltrao Braga" userId="S::gustavobb1@insper.edu.br::af0aa7ae-b103-44e9-9c36-8c21682b38a4" providerId="AD" clId="Web-{76477B19-CA78-8688-DAE1-8D63CFDE5040}" dt="2024-10-20T14:59:39.859" v="2349" actId="20577"/>
      <pc:docMkLst>
        <pc:docMk/>
      </pc:docMkLst>
      <pc:sldChg chg="modSp">
        <pc:chgData name="Gustavo Beltrao Braga" userId="S::gustavobb1@insper.edu.br::af0aa7ae-b103-44e9-9c36-8c21682b38a4" providerId="AD" clId="Web-{76477B19-CA78-8688-DAE1-8D63CFDE5040}" dt="2024-10-20T14:59:39.859" v="2349" actId="20577"/>
        <pc:sldMkLst>
          <pc:docMk/>
          <pc:sldMk cId="0" sldId="256"/>
        </pc:sldMkLst>
        <pc:spChg chg="mod">
          <ac:chgData name="Gustavo Beltrao Braga" userId="S::gustavobb1@insper.edu.br::af0aa7ae-b103-44e9-9c36-8c21682b38a4" providerId="AD" clId="Web-{76477B19-CA78-8688-DAE1-8D63CFDE5040}" dt="2024-10-20T14:59:39.859" v="2349" actId="20577"/>
          <ac:spMkLst>
            <pc:docMk/>
            <pc:sldMk cId="0" sldId="256"/>
            <ac:spMk id="47" creationId="{00000000-0000-0000-0000-000000000000}"/>
          </ac:spMkLst>
        </pc:spChg>
      </pc:sldChg>
      <pc:sldChg chg="ord">
        <pc:chgData name="Gustavo Beltrao Braga" userId="S::gustavobb1@insper.edu.br::af0aa7ae-b103-44e9-9c36-8c21682b38a4" providerId="AD" clId="Web-{76477B19-CA78-8688-DAE1-8D63CFDE5040}" dt="2024-10-20T12:44:36.368" v="542"/>
        <pc:sldMkLst>
          <pc:docMk/>
          <pc:sldMk cId="0" sldId="257"/>
        </pc:sldMkLst>
      </pc:sldChg>
      <pc:sldChg chg="addSp delSp modSp ord">
        <pc:chgData name="Gustavo Beltrao Braga" userId="S::gustavobb1@insper.edu.br::af0aa7ae-b103-44e9-9c36-8c21682b38a4" providerId="AD" clId="Web-{76477B19-CA78-8688-DAE1-8D63CFDE5040}" dt="2024-10-20T12:22:29.844" v="31"/>
        <pc:sldMkLst>
          <pc:docMk/>
          <pc:sldMk cId="0" sldId="262"/>
        </pc:sldMkLst>
      </pc:sldChg>
      <pc:sldChg chg="mod modShow">
        <pc:chgData name="Gustavo Beltrao Braga" userId="S::gustavobb1@insper.edu.br::af0aa7ae-b103-44e9-9c36-8c21682b38a4" providerId="AD" clId="Web-{76477B19-CA78-8688-DAE1-8D63CFDE5040}" dt="2024-10-20T11:28:39.405" v="2"/>
        <pc:sldMkLst>
          <pc:docMk/>
          <pc:sldMk cId="0" sldId="264"/>
        </pc:sldMkLst>
      </pc:sldChg>
      <pc:sldChg chg="addSp modSp">
        <pc:chgData name="Gustavo Beltrao Braga" userId="S::gustavobb1@insper.edu.br::af0aa7ae-b103-44e9-9c36-8c21682b38a4" providerId="AD" clId="Web-{76477B19-CA78-8688-DAE1-8D63CFDE5040}" dt="2024-10-20T14:31:33.272" v="2065" actId="1076"/>
        <pc:sldMkLst>
          <pc:docMk/>
          <pc:sldMk cId="0" sldId="266"/>
        </pc:sldMkLst>
      </pc:sldChg>
      <pc:sldChg chg="del">
        <pc:chgData name="Gustavo Beltrao Braga" userId="S::gustavobb1@insper.edu.br::af0aa7ae-b103-44e9-9c36-8c21682b38a4" providerId="AD" clId="Web-{76477B19-CA78-8688-DAE1-8D63CFDE5040}" dt="2024-10-20T14:33:41.027" v="2066"/>
        <pc:sldMkLst>
          <pc:docMk/>
          <pc:sldMk cId="0" sldId="267"/>
        </pc:sldMkLst>
      </pc:sldChg>
      <pc:sldChg chg="addSp delSp modSp del ord">
        <pc:chgData name="Gustavo Beltrao Braga" userId="S::gustavobb1@insper.edu.br::af0aa7ae-b103-44e9-9c36-8c21682b38a4" providerId="AD" clId="Web-{76477B19-CA78-8688-DAE1-8D63CFDE5040}" dt="2024-10-20T14:53:41.125" v="2332"/>
        <pc:sldMkLst>
          <pc:docMk/>
          <pc:sldMk cId="0" sldId="274"/>
        </pc:sldMkLst>
      </pc:sldChg>
      <pc:sldChg chg="addSp delSp modSp ord">
        <pc:chgData name="Gustavo Beltrao Braga" userId="S::gustavobb1@insper.edu.br::af0aa7ae-b103-44e9-9c36-8c21682b38a4" providerId="AD" clId="Web-{76477B19-CA78-8688-DAE1-8D63CFDE5040}" dt="2024-10-20T14:42:15.648" v="2148" actId="1076"/>
        <pc:sldMkLst>
          <pc:docMk/>
          <pc:sldMk cId="0" sldId="275"/>
        </pc:sldMkLst>
      </pc:sldChg>
      <pc:sldChg chg="del">
        <pc:chgData name="Gustavo Beltrao Braga" userId="S::gustavobb1@insper.edu.br::af0aa7ae-b103-44e9-9c36-8c21682b38a4" providerId="AD" clId="Web-{76477B19-CA78-8688-DAE1-8D63CFDE5040}" dt="2024-10-20T14:01:09.427" v="1570"/>
        <pc:sldMkLst>
          <pc:docMk/>
          <pc:sldMk cId="0" sldId="278"/>
        </pc:sldMkLst>
      </pc:sldChg>
      <pc:sldChg chg="mod modShow">
        <pc:chgData name="Gustavo Beltrao Braga" userId="S::gustavobb1@insper.edu.br::af0aa7ae-b103-44e9-9c36-8c21682b38a4" providerId="AD" clId="Web-{76477B19-CA78-8688-DAE1-8D63CFDE5040}" dt="2024-10-20T12:28:52.978" v="409"/>
        <pc:sldMkLst>
          <pc:docMk/>
          <pc:sldMk cId="0" sldId="279"/>
        </pc:sldMkLst>
      </pc:sldChg>
      <pc:sldChg chg="del">
        <pc:chgData name="Gustavo Beltrao Braga" userId="S::gustavobb1@insper.edu.br::af0aa7ae-b103-44e9-9c36-8c21682b38a4" providerId="AD" clId="Web-{76477B19-CA78-8688-DAE1-8D63CFDE5040}" dt="2024-10-20T14:01:26.771" v="1571"/>
        <pc:sldMkLst>
          <pc:docMk/>
          <pc:sldMk cId="0" sldId="282"/>
        </pc:sldMkLst>
      </pc:sldChg>
      <pc:sldChg chg="mod modShow">
        <pc:chgData name="Gustavo Beltrao Braga" userId="S::gustavobb1@insper.edu.br::af0aa7ae-b103-44e9-9c36-8c21682b38a4" providerId="AD" clId="Web-{76477B19-CA78-8688-DAE1-8D63CFDE5040}" dt="2024-10-20T12:20:06.262" v="5"/>
        <pc:sldMkLst>
          <pc:docMk/>
          <pc:sldMk cId="0" sldId="283"/>
        </pc:sldMkLst>
      </pc:sldChg>
      <pc:sldChg chg="mod modShow">
        <pc:chgData name="Gustavo Beltrao Braga" userId="S::gustavobb1@insper.edu.br::af0aa7ae-b103-44e9-9c36-8c21682b38a4" providerId="AD" clId="Web-{76477B19-CA78-8688-DAE1-8D63CFDE5040}" dt="2024-10-20T12:36:39.554" v="454"/>
        <pc:sldMkLst>
          <pc:docMk/>
          <pc:sldMk cId="0" sldId="284"/>
        </pc:sldMkLst>
      </pc:sldChg>
      <pc:sldChg chg="mod modShow">
        <pc:chgData name="Gustavo Beltrao Braga" userId="S::gustavobb1@insper.edu.br::af0aa7ae-b103-44e9-9c36-8c21682b38a4" providerId="AD" clId="Web-{76477B19-CA78-8688-DAE1-8D63CFDE5040}" dt="2024-10-20T12:36:39.804" v="455"/>
        <pc:sldMkLst>
          <pc:docMk/>
          <pc:sldMk cId="0" sldId="285"/>
        </pc:sldMkLst>
      </pc:sldChg>
      <pc:sldChg chg="mod modShow">
        <pc:chgData name="Gustavo Beltrao Braga" userId="S::gustavobb1@insper.edu.br::af0aa7ae-b103-44e9-9c36-8c21682b38a4" providerId="AD" clId="Web-{76477B19-CA78-8688-DAE1-8D63CFDE5040}" dt="2024-10-20T12:36:39.320" v="453"/>
        <pc:sldMkLst>
          <pc:docMk/>
          <pc:sldMk cId="0" sldId="286"/>
        </pc:sldMkLst>
      </pc:sldChg>
      <pc:sldChg chg="mod modShow">
        <pc:chgData name="Gustavo Beltrao Braga" userId="S::gustavobb1@insper.edu.br::af0aa7ae-b103-44e9-9c36-8c21682b38a4" providerId="AD" clId="Web-{76477B19-CA78-8688-DAE1-8D63CFDE5040}" dt="2024-10-20T12:36:40.085" v="456"/>
        <pc:sldMkLst>
          <pc:docMk/>
          <pc:sldMk cId="0" sldId="287"/>
        </pc:sldMkLst>
      </pc:sldChg>
      <pc:sldChg chg="mod modShow">
        <pc:chgData name="Gustavo Beltrao Braga" userId="S::gustavobb1@insper.edu.br::af0aa7ae-b103-44e9-9c36-8c21682b38a4" providerId="AD" clId="Web-{76477B19-CA78-8688-DAE1-8D63CFDE5040}" dt="2024-10-20T14:04:14.056" v="1592"/>
        <pc:sldMkLst>
          <pc:docMk/>
          <pc:sldMk cId="1102836197" sldId="289"/>
        </pc:sldMkLst>
      </pc:sldChg>
      <pc:sldChg chg="mod modShow">
        <pc:chgData name="Gustavo Beltrao Braga" userId="S::gustavobb1@insper.edu.br::af0aa7ae-b103-44e9-9c36-8c21682b38a4" providerId="AD" clId="Web-{76477B19-CA78-8688-DAE1-8D63CFDE5040}" dt="2024-10-20T12:36:40.632" v="458"/>
        <pc:sldMkLst>
          <pc:docMk/>
          <pc:sldMk cId="0" sldId="290"/>
        </pc:sldMkLst>
      </pc:sldChg>
      <pc:sldChg chg="mod ord modShow">
        <pc:chgData name="Gustavo Beltrao Braga" userId="S::gustavobb1@insper.edu.br::af0aa7ae-b103-44e9-9c36-8c21682b38a4" providerId="AD" clId="Web-{76477B19-CA78-8688-DAE1-8D63CFDE5040}" dt="2024-10-20T14:29:44.301" v="2058"/>
        <pc:sldMkLst>
          <pc:docMk/>
          <pc:sldMk cId="0" sldId="291"/>
        </pc:sldMkLst>
      </pc:sldChg>
      <pc:sldChg chg="mod modShow">
        <pc:chgData name="Gustavo Beltrao Braga" userId="S::gustavobb1@insper.edu.br::af0aa7ae-b103-44e9-9c36-8c21682b38a4" providerId="AD" clId="Web-{76477B19-CA78-8688-DAE1-8D63CFDE5040}" dt="2024-10-20T12:36:41.241" v="460"/>
        <pc:sldMkLst>
          <pc:docMk/>
          <pc:sldMk cId="0" sldId="293"/>
        </pc:sldMkLst>
      </pc:sldChg>
      <pc:sldChg chg="mod modShow">
        <pc:chgData name="Gustavo Beltrao Braga" userId="S::gustavobb1@insper.edu.br::af0aa7ae-b103-44e9-9c36-8c21682b38a4" providerId="AD" clId="Web-{76477B19-CA78-8688-DAE1-8D63CFDE5040}" dt="2024-10-20T12:36:41.788" v="462"/>
        <pc:sldMkLst>
          <pc:docMk/>
          <pc:sldMk cId="0" sldId="294"/>
        </pc:sldMkLst>
      </pc:sldChg>
      <pc:sldChg chg="mod modShow">
        <pc:chgData name="Gustavo Beltrao Braga" userId="S::gustavobb1@insper.edu.br::af0aa7ae-b103-44e9-9c36-8c21682b38a4" providerId="AD" clId="Web-{76477B19-CA78-8688-DAE1-8D63CFDE5040}" dt="2024-10-20T12:36:42.007" v="463"/>
        <pc:sldMkLst>
          <pc:docMk/>
          <pc:sldMk cId="0" sldId="296"/>
        </pc:sldMkLst>
      </pc:sldChg>
      <pc:sldChg chg="mod modShow">
        <pc:chgData name="Gustavo Beltrao Braga" userId="S::gustavobb1@insper.edu.br::af0aa7ae-b103-44e9-9c36-8c21682b38a4" providerId="AD" clId="Web-{76477B19-CA78-8688-DAE1-8D63CFDE5040}" dt="2024-10-20T12:36:42.788" v="466"/>
        <pc:sldMkLst>
          <pc:docMk/>
          <pc:sldMk cId="0" sldId="300"/>
        </pc:sldMkLst>
      </pc:sldChg>
      <pc:sldChg chg="mod modShow">
        <pc:chgData name="Gustavo Beltrao Braga" userId="S::gustavobb1@insper.edu.br::af0aa7ae-b103-44e9-9c36-8c21682b38a4" providerId="AD" clId="Web-{76477B19-CA78-8688-DAE1-8D63CFDE5040}" dt="2024-10-20T14:04:14.228" v="1593"/>
        <pc:sldMkLst>
          <pc:docMk/>
          <pc:sldMk cId="2545468855" sldId="305"/>
        </pc:sldMkLst>
      </pc:sldChg>
      <pc:sldChg chg="mod modShow">
        <pc:chgData name="Gustavo Beltrao Braga" userId="S::gustavobb1@insper.edu.br::af0aa7ae-b103-44e9-9c36-8c21682b38a4" providerId="AD" clId="Web-{76477B19-CA78-8688-DAE1-8D63CFDE5040}" dt="2024-10-20T12:36:43.663" v="469"/>
        <pc:sldMkLst>
          <pc:docMk/>
          <pc:sldMk cId="0" sldId="311"/>
        </pc:sldMkLst>
      </pc:sldChg>
      <pc:sldChg chg="modSp">
        <pc:chgData name="Gustavo Beltrao Braga" userId="S::gustavobb1@insper.edu.br::af0aa7ae-b103-44e9-9c36-8c21682b38a4" providerId="AD" clId="Web-{76477B19-CA78-8688-DAE1-8D63CFDE5040}" dt="2024-10-20T13:28:46.382" v="1449" actId="20577"/>
        <pc:sldMkLst>
          <pc:docMk/>
          <pc:sldMk cId="0" sldId="313"/>
        </pc:sldMkLst>
      </pc:sldChg>
      <pc:sldChg chg="delSp modSp">
        <pc:chgData name="Gustavo Beltrao Braga" userId="S::gustavobb1@insper.edu.br::af0aa7ae-b103-44e9-9c36-8c21682b38a4" providerId="AD" clId="Web-{76477B19-CA78-8688-DAE1-8D63CFDE5040}" dt="2024-10-20T14:24:48.634" v="2056" actId="20577"/>
        <pc:sldMkLst>
          <pc:docMk/>
          <pc:sldMk cId="0" sldId="314"/>
        </pc:sldMkLst>
      </pc:sldChg>
      <pc:sldChg chg="add del">
        <pc:chgData name="Gustavo Beltrao Braga" userId="S::gustavobb1@insper.edu.br::af0aa7ae-b103-44e9-9c36-8c21682b38a4" providerId="AD" clId="Web-{76477B19-CA78-8688-DAE1-8D63CFDE5040}" dt="2024-10-20T14:03:36.852" v="1584"/>
        <pc:sldMkLst>
          <pc:docMk/>
          <pc:sldMk cId="0" sldId="321"/>
        </pc:sldMkLst>
      </pc:sldChg>
      <pc:sldChg chg="mod modShow">
        <pc:chgData name="Gustavo Beltrao Braga" userId="S::gustavobb1@insper.edu.br::af0aa7ae-b103-44e9-9c36-8c21682b38a4" providerId="AD" clId="Web-{76477B19-CA78-8688-DAE1-8D63CFDE5040}" dt="2024-10-20T14:04:13.869" v="1590"/>
        <pc:sldMkLst>
          <pc:docMk/>
          <pc:sldMk cId="0" sldId="332"/>
        </pc:sldMkLst>
      </pc:sldChg>
      <pc:sldChg chg="mod modShow">
        <pc:chgData name="Gustavo Beltrao Braga" userId="S::gustavobb1@insper.edu.br::af0aa7ae-b103-44e9-9c36-8c21682b38a4" providerId="AD" clId="Web-{76477B19-CA78-8688-DAE1-8D63CFDE5040}" dt="2024-10-20T11:56:59.592" v="3"/>
        <pc:sldMkLst>
          <pc:docMk/>
          <pc:sldMk cId="3407703825" sldId="400"/>
        </pc:sldMkLst>
      </pc:sldChg>
      <pc:sldChg chg="mod modShow">
        <pc:chgData name="Gustavo Beltrao Braga" userId="S::gustavobb1@insper.edu.br::af0aa7ae-b103-44e9-9c36-8c21682b38a4" providerId="AD" clId="Web-{76477B19-CA78-8688-DAE1-8D63CFDE5040}" dt="2024-10-20T11:57:00.014" v="4"/>
        <pc:sldMkLst>
          <pc:docMk/>
          <pc:sldMk cId="2011059666" sldId="401"/>
        </pc:sldMkLst>
      </pc:sldChg>
      <pc:sldChg chg="mod modShow">
        <pc:chgData name="Gustavo Beltrao Braga" userId="S::gustavobb1@insper.edu.br::af0aa7ae-b103-44e9-9c36-8c21682b38a4" providerId="AD" clId="Web-{76477B19-CA78-8688-DAE1-8D63CFDE5040}" dt="2024-10-20T12:36:40.366" v="457"/>
        <pc:sldMkLst>
          <pc:docMk/>
          <pc:sldMk cId="2018587197" sldId="402"/>
        </pc:sldMkLst>
      </pc:sldChg>
      <pc:sldChg chg="mod modShow">
        <pc:chgData name="Gustavo Beltrao Braga" userId="S::gustavobb1@insper.edu.br::af0aa7ae-b103-44e9-9c36-8c21682b38a4" providerId="AD" clId="Web-{76477B19-CA78-8688-DAE1-8D63CFDE5040}" dt="2024-10-20T12:36:43.929" v="470"/>
        <pc:sldMkLst>
          <pc:docMk/>
          <pc:sldMk cId="612763285" sldId="403"/>
        </pc:sldMkLst>
      </pc:sldChg>
      <pc:sldChg chg="mod modShow">
        <pc:chgData name="Gustavo Beltrao Braga" userId="S::gustavobb1@insper.edu.br::af0aa7ae-b103-44e9-9c36-8c21682b38a4" providerId="AD" clId="Web-{76477B19-CA78-8688-DAE1-8D63CFDE5040}" dt="2024-10-20T12:36:41.523" v="461"/>
        <pc:sldMkLst>
          <pc:docMk/>
          <pc:sldMk cId="3494254772" sldId="404"/>
        </pc:sldMkLst>
      </pc:sldChg>
      <pc:sldChg chg="mod modShow">
        <pc:chgData name="Gustavo Beltrao Braga" userId="S::gustavobb1@insper.edu.br::af0aa7ae-b103-44e9-9c36-8c21682b38a4" providerId="AD" clId="Web-{76477B19-CA78-8688-DAE1-8D63CFDE5040}" dt="2024-10-20T12:36:42.210" v="464"/>
        <pc:sldMkLst>
          <pc:docMk/>
          <pc:sldMk cId="431781671" sldId="405"/>
        </pc:sldMkLst>
      </pc:sldChg>
      <pc:sldChg chg="mod modShow">
        <pc:chgData name="Gustavo Beltrao Braga" userId="S::gustavobb1@insper.edu.br::af0aa7ae-b103-44e9-9c36-8c21682b38a4" providerId="AD" clId="Web-{76477B19-CA78-8688-DAE1-8D63CFDE5040}" dt="2024-10-20T12:36:42.491" v="465"/>
        <pc:sldMkLst>
          <pc:docMk/>
          <pc:sldMk cId="849064585" sldId="406"/>
        </pc:sldMkLst>
      </pc:sldChg>
      <pc:sldChg chg="mod modShow">
        <pc:chgData name="Gustavo Beltrao Braga" userId="S::gustavobb1@insper.edu.br::af0aa7ae-b103-44e9-9c36-8c21682b38a4" providerId="AD" clId="Web-{76477B19-CA78-8688-DAE1-8D63CFDE5040}" dt="2024-10-20T12:36:43.070" v="467"/>
        <pc:sldMkLst>
          <pc:docMk/>
          <pc:sldMk cId="1881986008" sldId="407"/>
        </pc:sldMkLst>
      </pc:sldChg>
      <pc:sldChg chg="mod modShow">
        <pc:chgData name="Gustavo Beltrao Braga" userId="S::gustavobb1@insper.edu.br::af0aa7ae-b103-44e9-9c36-8c21682b38a4" providerId="AD" clId="Web-{76477B19-CA78-8688-DAE1-8D63CFDE5040}" dt="2024-10-20T12:36:43.335" v="468"/>
        <pc:sldMkLst>
          <pc:docMk/>
          <pc:sldMk cId="538814631" sldId="408"/>
        </pc:sldMkLst>
      </pc:sldChg>
      <pc:sldChg chg="addSp delSp modSp">
        <pc:chgData name="Gustavo Beltrao Braga" userId="S::gustavobb1@insper.edu.br::af0aa7ae-b103-44e9-9c36-8c21682b38a4" providerId="AD" clId="Web-{76477B19-CA78-8688-DAE1-8D63CFDE5040}" dt="2024-10-20T13:38:53.017" v="1560" actId="1076"/>
        <pc:sldMkLst>
          <pc:docMk/>
          <pc:sldMk cId="611924740" sldId="409"/>
        </pc:sldMkLst>
      </pc:sldChg>
      <pc:sldChg chg="mod modShow">
        <pc:chgData name="Gustavo Beltrao Braga" userId="S::gustavobb1@insper.edu.br::af0aa7ae-b103-44e9-9c36-8c21682b38a4" providerId="AD" clId="Web-{76477B19-CA78-8688-DAE1-8D63CFDE5040}" dt="2024-10-20T14:04:13.947" v="1591"/>
        <pc:sldMkLst>
          <pc:docMk/>
          <pc:sldMk cId="414397979" sldId="410"/>
        </pc:sldMkLst>
      </pc:sldChg>
      <pc:sldChg chg="del">
        <pc:chgData name="Gustavo Beltrao Braga" userId="S::gustavobb1@insper.edu.br::af0aa7ae-b103-44e9-9c36-8c21682b38a4" providerId="AD" clId="Web-{76477B19-CA78-8688-DAE1-8D63CFDE5040}" dt="2024-10-20T13:59:18.112" v="1563"/>
        <pc:sldMkLst>
          <pc:docMk/>
          <pc:sldMk cId="2011994920" sldId="412"/>
        </pc:sldMkLst>
      </pc:sldChg>
      <pc:sldChg chg="del">
        <pc:chgData name="Gustavo Beltrao Braga" userId="S::gustavobb1@insper.edu.br::af0aa7ae-b103-44e9-9c36-8c21682b38a4" providerId="AD" clId="Web-{76477B19-CA78-8688-DAE1-8D63CFDE5040}" dt="2024-10-20T13:40:08.572" v="1562"/>
        <pc:sldMkLst>
          <pc:docMk/>
          <pc:sldMk cId="533125782" sldId="413"/>
        </pc:sldMkLst>
      </pc:sldChg>
      <pc:sldChg chg="del">
        <pc:chgData name="Gustavo Beltrao Braga" userId="S::gustavobb1@insper.edu.br::af0aa7ae-b103-44e9-9c36-8c21682b38a4" providerId="AD" clId="Web-{76477B19-CA78-8688-DAE1-8D63CFDE5040}" dt="2024-10-20T13:59:29.909" v="1564"/>
        <pc:sldMkLst>
          <pc:docMk/>
          <pc:sldMk cId="32842578" sldId="414"/>
        </pc:sldMkLst>
      </pc:sldChg>
      <pc:sldChg chg="del">
        <pc:chgData name="Gustavo Beltrao Braga" userId="S::gustavobb1@insper.edu.br::af0aa7ae-b103-44e9-9c36-8c21682b38a4" providerId="AD" clId="Web-{76477B19-CA78-8688-DAE1-8D63CFDE5040}" dt="2024-10-20T13:59:29.925" v="1565"/>
        <pc:sldMkLst>
          <pc:docMk/>
          <pc:sldMk cId="2841992161" sldId="415"/>
        </pc:sldMkLst>
      </pc:sldChg>
      <pc:sldChg chg="del">
        <pc:chgData name="Gustavo Beltrao Braga" userId="S::gustavobb1@insper.edu.br::af0aa7ae-b103-44e9-9c36-8c21682b38a4" providerId="AD" clId="Web-{76477B19-CA78-8688-DAE1-8D63CFDE5040}" dt="2024-10-20T13:40:08.572" v="1561"/>
        <pc:sldMkLst>
          <pc:docMk/>
          <pc:sldMk cId="711823611" sldId="416"/>
        </pc:sldMkLst>
      </pc:sldChg>
      <pc:sldChg chg="del ord">
        <pc:chgData name="Gustavo Beltrao Braga" userId="S::gustavobb1@insper.edu.br::af0aa7ae-b103-44e9-9c36-8c21682b38a4" providerId="AD" clId="Web-{76477B19-CA78-8688-DAE1-8D63CFDE5040}" dt="2024-10-20T14:05:10.433" v="1595"/>
        <pc:sldMkLst>
          <pc:docMk/>
          <pc:sldMk cId="460884513" sldId="417"/>
        </pc:sldMkLst>
      </pc:sldChg>
      <pc:sldChg chg="del">
        <pc:chgData name="Gustavo Beltrao Braga" userId="S::gustavobb1@insper.edu.br::af0aa7ae-b103-44e9-9c36-8c21682b38a4" providerId="AD" clId="Web-{76477B19-CA78-8688-DAE1-8D63CFDE5040}" dt="2024-10-20T14:01:03.520" v="1569"/>
        <pc:sldMkLst>
          <pc:docMk/>
          <pc:sldMk cId="1715358195" sldId="418"/>
        </pc:sldMkLst>
      </pc:sldChg>
      <pc:sldChg chg="del">
        <pc:chgData name="Gustavo Beltrao Braga" userId="S::gustavobb1@insper.edu.br::af0aa7ae-b103-44e9-9c36-8c21682b38a4" providerId="AD" clId="Web-{76477B19-CA78-8688-DAE1-8D63CFDE5040}" dt="2024-10-20T14:01:29.552" v="1572"/>
        <pc:sldMkLst>
          <pc:docMk/>
          <pc:sldMk cId="1587247075" sldId="419"/>
        </pc:sldMkLst>
      </pc:sldChg>
      <pc:sldChg chg="mod modShow">
        <pc:chgData name="Gustavo Beltrao Braga" userId="S::gustavobb1@insper.edu.br::af0aa7ae-b103-44e9-9c36-8c21682b38a4" providerId="AD" clId="Web-{76477B19-CA78-8688-DAE1-8D63CFDE5040}" dt="2024-10-20T14:04:13.181" v="1585"/>
        <pc:sldMkLst>
          <pc:docMk/>
          <pc:sldMk cId="3425773899" sldId="420"/>
        </pc:sldMkLst>
      </pc:sldChg>
      <pc:sldChg chg="mod modShow">
        <pc:chgData name="Gustavo Beltrao Braga" userId="S::gustavobb1@insper.edu.br::af0aa7ae-b103-44e9-9c36-8c21682b38a4" providerId="AD" clId="Web-{76477B19-CA78-8688-DAE1-8D63CFDE5040}" dt="2024-10-20T14:04:13.291" v="1586"/>
        <pc:sldMkLst>
          <pc:docMk/>
          <pc:sldMk cId="2520333625" sldId="421"/>
        </pc:sldMkLst>
      </pc:sldChg>
      <pc:sldChg chg="mod modShow">
        <pc:chgData name="Gustavo Beltrao Braga" userId="S::gustavobb1@insper.edu.br::af0aa7ae-b103-44e9-9c36-8c21682b38a4" providerId="AD" clId="Web-{76477B19-CA78-8688-DAE1-8D63CFDE5040}" dt="2024-10-20T14:04:13.416" v="1587"/>
        <pc:sldMkLst>
          <pc:docMk/>
          <pc:sldMk cId="485505940" sldId="422"/>
        </pc:sldMkLst>
      </pc:sldChg>
      <pc:sldChg chg="mod modShow">
        <pc:chgData name="Gustavo Beltrao Braga" userId="S::gustavobb1@insper.edu.br::af0aa7ae-b103-44e9-9c36-8c21682b38a4" providerId="AD" clId="Web-{76477B19-CA78-8688-DAE1-8D63CFDE5040}" dt="2024-10-20T14:04:13.525" v="1588"/>
        <pc:sldMkLst>
          <pc:docMk/>
          <pc:sldMk cId="3492624396" sldId="423"/>
        </pc:sldMkLst>
      </pc:sldChg>
      <pc:sldChg chg="mod modShow">
        <pc:chgData name="Gustavo Beltrao Braga" userId="S::gustavobb1@insper.edu.br::af0aa7ae-b103-44e9-9c36-8c21682b38a4" providerId="AD" clId="Web-{76477B19-CA78-8688-DAE1-8D63CFDE5040}" dt="2024-10-20T14:04:13.634" v="1589"/>
        <pc:sldMkLst>
          <pc:docMk/>
          <pc:sldMk cId="3617617081" sldId="424"/>
        </pc:sldMkLst>
      </pc:sldChg>
      <pc:sldChg chg="del">
        <pc:chgData name="Gustavo Beltrao Braga" userId="S::gustavobb1@insper.edu.br::af0aa7ae-b103-44e9-9c36-8c21682b38a4" providerId="AD" clId="Web-{76477B19-CA78-8688-DAE1-8D63CFDE5040}" dt="2024-10-20T13:31:36.480" v="1540"/>
        <pc:sldMkLst>
          <pc:docMk/>
          <pc:sldMk cId="2850347860" sldId="425"/>
        </pc:sldMkLst>
      </pc:sldChg>
      <pc:sldChg chg="delSp modSp add replId">
        <pc:chgData name="Gustavo Beltrao Braga" userId="S::gustavobb1@insper.edu.br::af0aa7ae-b103-44e9-9c36-8c21682b38a4" providerId="AD" clId="Web-{76477B19-CA78-8688-DAE1-8D63CFDE5040}" dt="2024-10-20T12:28:37.227" v="408" actId="20577"/>
        <pc:sldMkLst>
          <pc:docMk/>
          <pc:sldMk cId="3279400398" sldId="426"/>
        </pc:sldMkLst>
      </pc:sldChg>
      <pc:sldChg chg="addSp delSp modSp add replId">
        <pc:chgData name="Gustavo Beltrao Braga" userId="S::gustavobb1@insper.edu.br::af0aa7ae-b103-44e9-9c36-8c21682b38a4" providerId="AD" clId="Web-{76477B19-CA78-8688-DAE1-8D63CFDE5040}" dt="2024-10-20T12:35:57.709" v="452" actId="1076"/>
        <pc:sldMkLst>
          <pc:docMk/>
          <pc:sldMk cId="344281802" sldId="427"/>
        </pc:sldMkLst>
      </pc:sldChg>
      <pc:sldChg chg="addSp delSp modSp add replId">
        <pc:chgData name="Gustavo Beltrao Braga" userId="S::gustavobb1@insper.edu.br::af0aa7ae-b103-44e9-9c36-8c21682b38a4" providerId="AD" clId="Web-{76477B19-CA78-8688-DAE1-8D63CFDE5040}" dt="2024-10-20T12:38:18.322" v="524" actId="1076"/>
        <pc:sldMkLst>
          <pc:docMk/>
          <pc:sldMk cId="1091346444" sldId="428"/>
        </pc:sldMkLst>
      </pc:sldChg>
      <pc:sldChg chg="modSp add replId">
        <pc:chgData name="Gustavo Beltrao Braga" userId="S::gustavobb1@insper.edu.br::af0aa7ae-b103-44e9-9c36-8c21682b38a4" providerId="AD" clId="Web-{76477B19-CA78-8688-DAE1-8D63CFDE5040}" dt="2024-10-20T12:38:14.572" v="523" actId="1076"/>
        <pc:sldMkLst>
          <pc:docMk/>
          <pc:sldMk cId="15353784" sldId="429"/>
        </pc:sldMkLst>
      </pc:sldChg>
      <pc:sldChg chg="delSp modSp add del replId">
        <pc:chgData name="Gustavo Beltrao Braga" userId="S::gustavobb1@insper.edu.br::af0aa7ae-b103-44e9-9c36-8c21682b38a4" providerId="AD" clId="Web-{76477B19-CA78-8688-DAE1-8D63CFDE5040}" dt="2024-10-20T13:28:17.897" v="1444"/>
        <pc:sldMkLst>
          <pc:docMk/>
          <pc:sldMk cId="2847111830" sldId="430"/>
        </pc:sldMkLst>
      </pc:sldChg>
      <pc:sldChg chg="addSp delSp modSp add ord replId">
        <pc:chgData name="Gustavo Beltrao Braga" userId="S::gustavobb1@insper.edu.br::af0aa7ae-b103-44e9-9c36-8c21682b38a4" providerId="AD" clId="Web-{76477B19-CA78-8688-DAE1-8D63CFDE5040}" dt="2024-10-20T13:24:42.313" v="1367" actId="20577"/>
        <pc:sldMkLst>
          <pc:docMk/>
          <pc:sldMk cId="2908113789" sldId="431"/>
        </pc:sldMkLst>
      </pc:sldChg>
      <pc:sldChg chg="addSp delSp modSp add ord replId">
        <pc:chgData name="Gustavo Beltrao Braga" userId="S::gustavobb1@insper.edu.br::af0aa7ae-b103-44e9-9c36-8c21682b38a4" providerId="AD" clId="Web-{76477B19-CA78-8688-DAE1-8D63CFDE5040}" dt="2024-10-20T13:08:20.467" v="1041"/>
        <pc:sldMkLst>
          <pc:docMk/>
          <pc:sldMk cId="3467413691" sldId="432"/>
        </pc:sldMkLst>
      </pc:sldChg>
      <pc:sldChg chg="modSp add replId">
        <pc:chgData name="Gustavo Beltrao Braga" userId="S::gustavobb1@insper.edu.br::af0aa7ae-b103-44e9-9c36-8c21682b38a4" providerId="AD" clId="Web-{76477B19-CA78-8688-DAE1-8D63CFDE5040}" dt="2024-10-20T13:22:02.607" v="1322" actId="20577"/>
        <pc:sldMkLst>
          <pc:docMk/>
          <pc:sldMk cId="2108875454" sldId="433"/>
        </pc:sldMkLst>
      </pc:sldChg>
      <pc:sldChg chg="addSp delSp modSp add replId">
        <pc:chgData name="Gustavo Beltrao Braga" userId="S::gustavobb1@insper.edu.br::af0aa7ae-b103-44e9-9c36-8c21682b38a4" providerId="AD" clId="Web-{76477B19-CA78-8688-DAE1-8D63CFDE5040}" dt="2024-10-20T13:17:40.512" v="1206" actId="1076"/>
        <pc:sldMkLst>
          <pc:docMk/>
          <pc:sldMk cId="3711630201" sldId="434"/>
        </pc:sldMkLst>
      </pc:sldChg>
      <pc:sldChg chg="addSp modSp add replId">
        <pc:chgData name="Gustavo Beltrao Braga" userId="S::gustavobb1@insper.edu.br::af0aa7ae-b103-44e9-9c36-8c21682b38a4" providerId="AD" clId="Web-{76477B19-CA78-8688-DAE1-8D63CFDE5040}" dt="2024-10-20T13:23:21.780" v="1328" actId="1076"/>
        <pc:sldMkLst>
          <pc:docMk/>
          <pc:sldMk cId="2192399574" sldId="435"/>
        </pc:sldMkLst>
      </pc:sldChg>
      <pc:sldChg chg="addSp delSp modSp add replId">
        <pc:chgData name="Gustavo Beltrao Braga" userId="S::gustavobb1@insper.edu.br::af0aa7ae-b103-44e9-9c36-8c21682b38a4" providerId="AD" clId="Web-{76477B19-CA78-8688-DAE1-8D63CFDE5040}" dt="2024-10-20T13:27:21.114" v="1443" actId="14100"/>
        <pc:sldMkLst>
          <pc:docMk/>
          <pc:sldMk cId="2251994758" sldId="436"/>
        </pc:sldMkLst>
      </pc:sldChg>
      <pc:sldChg chg="delSp modSp add replId">
        <pc:chgData name="Gustavo Beltrao Braga" userId="S::gustavobb1@insper.edu.br::af0aa7ae-b103-44e9-9c36-8c21682b38a4" providerId="AD" clId="Web-{76477B19-CA78-8688-DAE1-8D63CFDE5040}" dt="2024-10-20T13:29:48.539" v="1489" actId="20577"/>
        <pc:sldMkLst>
          <pc:docMk/>
          <pc:sldMk cId="1059556264" sldId="437"/>
        </pc:sldMkLst>
      </pc:sldChg>
      <pc:sldChg chg="addSp delSp modSp add replId">
        <pc:chgData name="Gustavo Beltrao Braga" userId="S::gustavobb1@insper.edu.br::af0aa7ae-b103-44e9-9c36-8c21682b38a4" providerId="AD" clId="Web-{76477B19-CA78-8688-DAE1-8D63CFDE5040}" dt="2024-10-20T14:19:50.627" v="2048"/>
        <pc:sldMkLst>
          <pc:docMk/>
          <pc:sldMk cId="424031333" sldId="438"/>
        </pc:sldMkLst>
      </pc:sldChg>
      <pc:sldChg chg="addSp delSp modSp add replId">
        <pc:chgData name="Gustavo Beltrao Braga" userId="S::gustavobb1@insper.edu.br::af0aa7ae-b103-44e9-9c36-8c21682b38a4" providerId="AD" clId="Web-{76477B19-CA78-8688-DAE1-8D63CFDE5040}" dt="2024-10-20T14:49:09.197" v="2180"/>
        <pc:sldMkLst>
          <pc:docMk/>
          <pc:sldMk cId="1657368655" sldId="439"/>
        </pc:sldMkLst>
      </pc:sldChg>
      <pc:sldChg chg="addSp delSp modSp add replId">
        <pc:chgData name="Gustavo Beltrao Braga" userId="S::gustavobb1@insper.edu.br::af0aa7ae-b103-44e9-9c36-8c21682b38a4" providerId="AD" clId="Web-{76477B19-CA78-8688-DAE1-8D63CFDE5040}" dt="2024-10-20T14:45:13.160" v="2174" actId="1076"/>
        <pc:sldMkLst>
          <pc:docMk/>
          <pc:sldMk cId="3396618443" sldId="440"/>
        </pc:sldMkLst>
      </pc:sldChg>
      <pc:sldChg chg="addSp delSp modSp add replId">
        <pc:chgData name="Gustavo Beltrao Braga" userId="S::gustavobb1@insper.edu.br::af0aa7ae-b103-44e9-9c36-8c21682b38a4" providerId="AD" clId="Web-{76477B19-CA78-8688-DAE1-8D63CFDE5040}" dt="2024-10-20T14:57:32.106" v="2347" actId="20577"/>
        <pc:sldMkLst>
          <pc:docMk/>
          <pc:sldMk cId="908448788" sldId="441"/>
        </pc:sldMkLst>
        <pc:spChg chg="mod">
          <ac:chgData name="Gustavo Beltrao Braga" userId="S::gustavobb1@insper.edu.br::af0aa7ae-b103-44e9-9c36-8c21682b38a4" providerId="AD" clId="Web-{76477B19-CA78-8688-DAE1-8D63CFDE5040}" dt="2024-10-20T14:57:32.106" v="2347" actId="20577"/>
          <ac:spMkLst>
            <pc:docMk/>
            <pc:sldMk cId="908448788" sldId="441"/>
            <ac:spMk id="2" creationId="{4B83AD0C-C880-C8ED-2281-0AF00EB8CE06}"/>
          </ac:spMkLst>
        </pc:spChg>
        <pc:spChg chg="mod">
          <ac:chgData name="Gustavo Beltrao Braga" userId="S::gustavobb1@insper.edu.br::af0aa7ae-b103-44e9-9c36-8c21682b38a4" providerId="AD" clId="Web-{76477B19-CA78-8688-DAE1-8D63CFDE5040}" dt="2024-10-20T14:49:26.275" v="2204" actId="20577"/>
          <ac:spMkLst>
            <pc:docMk/>
            <pc:sldMk cId="908448788" sldId="441"/>
            <ac:spMk id="203" creationId="{00000000-0000-0000-0000-000000000000}"/>
          </ac:spMkLst>
        </pc:spChg>
      </pc:sldChg>
    </pc:docChg>
  </pc:docChgLst>
  <pc:docChgLst>
    <pc:chgData name="Gustavo Beltrao Braga" userId="S::gustavobb1@insper.edu.br::af0aa7ae-b103-44e9-9c36-8c21682b38a4" providerId="AD" clId="Web-{156B32F0-4ECF-407F-0099-EBC05FD64F32}"/>
    <pc:docChg chg="delSld modSld">
      <pc:chgData name="Gustavo Beltrao Braga" userId="S::gustavobb1@insper.edu.br::af0aa7ae-b103-44e9-9c36-8c21682b38a4" providerId="AD" clId="Web-{156B32F0-4ECF-407F-0099-EBC05FD64F32}" dt="2024-10-20T15:30:49.018" v="57"/>
      <pc:docMkLst>
        <pc:docMk/>
      </pc:docMkLst>
      <pc:sldChg chg="modSp">
        <pc:chgData name="Gustavo Beltrao Braga" userId="S::gustavobb1@insper.edu.br::af0aa7ae-b103-44e9-9c36-8c21682b38a4" providerId="AD" clId="Web-{156B32F0-4ECF-407F-0099-EBC05FD64F32}" dt="2024-10-20T15:30:35.360" v="2" actId="20577"/>
        <pc:sldMkLst>
          <pc:docMk/>
          <pc:sldMk cId="0" sldId="256"/>
        </pc:sldMkLst>
        <pc:spChg chg="mod">
          <ac:chgData name="Gustavo Beltrao Braga" userId="S::gustavobb1@insper.edu.br::af0aa7ae-b103-44e9-9c36-8c21682b38a4" providerId="AD" clId="Web-{156B32F0-4ECF-407F-0099-EBC05FD64F32}" dt="2024-10-20T15:30:35.360" v="2" actId="20577"/>
          <ac:spMkLst>
            <pc:docMk/>
            <pc:sldMk cId="0" sldId="256"/>
            <ac:spMk id="47" creationId="{00000000-0000-0000-0000-000000000000}"/>
          </ac:spMkLst>
        </pc:spChg>
      </pc:sldChg>
      <pc:sldChg chg="del">
        <pc:chgData name="Gustavo Beltrao Braga" userId="S::gustavobb1@insper.edu.br::af0aa7ae-b103-44e9-9c36-8c21682b38a4" providerId="AD" clId="Web-{156B32F0-4ECF-407F-0099-EBC05FD64F32}" dt="2024-10-20T15:30:48.986" v="51"/>
        <pc:sldMkLst>
          <pc:docMk/>
          <pc:sldMk cId="0" sldId="257"/>
        </pc:sldMkLst>
      </pc:sldChg>
      <pc:sldChg chg="del">
        <pc:chgData name="Gustavo Beltrao Braga" userId="S::gustavobb1@insper.edu.br::af0aa7ae-b103-44e9-9c36-8c21682b38a4" providerId="AD" clId="Web-{156B32F0-4ECF-407F-0099-EBC05FD64F32}" dt="2024-10-20T15:30:48.986" v="50"/>
        <pc:sldMkLst>
          <pc:docMk/>
          <pc:sldMk cId="0" sldId="258"/>
        </pc:sldMkLst>
      </pc:sldChg>
      <pc:sldChg chg="del">
        <pc:chgData name="Gustavo Beltrao Braga" userId="S::gustavobb1@insper.edu.br::af0aa7ae-b103-44e9-9c36-8c21682b38a4" providerId="AD" clId="Web-{156B32F0-4ECF-407F-0099-EBC05FD64F32}" dt="2024-10-20T15:30:48.986" v="49"/>
        <pc:sldMkLst>
          <pc:docMk/>
          <pc:sldMk cId="0" sldId="259"/>
        </pc:sldMkLst>
      </pc:sldChg>
      <pc:sldChg chg="del">
        <pc:chgData name="Gustavo Beltrao Braga" userId="S::gustavobb1@insper.edu.br::af0aa7ae-b103-44e9-9c36-8c21682b38a4" providerId="AD" clId="Web-{156B32F0-4ECF-407F-0099-EBC05FD64F32}" dt="2024-10-20T15:30:48.986" v="48"/>
        <pc:sldMkLst>
          <pc:docMk/>
          <pc:sldMk cId="0" sldId="260"/>
        </pc:sldMkLst>
      </pc:sldChg>
      <pc:sldChg chg="del">
        <pc:chgData name="Gustavo Beltrao Braga" userId="S::gustavobb1@insper.edu.br::af0aa7ae-b103-44e9-9c36-8c21682b38a4" providerId="AD" clId="Web-{156B32F0-4ECF-407F-0099-EBC05FD64F32}" dt="2024-10-20T15:30:48.986" v="47"/>
        <pc:sldMkLst>
          <pc:docMk/>
          <pc:sldMk cId="0" sldId="261"/>
        </pc:sldMkLst>
      </pc:sldChg>
      <pc:sldChg chg="del">
        <pc:chgData name="Gustavo Beltrao Braga" userId="S::gustavobb1@insper.edu.br::af0aa7ae-b103-44e9-9c36-8c21682b38a4" providerId="AD" clId="Web-{156B32F0-4ECF-407F-0099-EBC05FD64F32}" dt="2024-10-20T15:30:48.971" v="46"/>
        <pc:sldMkLst>
          <pc:docMk/>
          <pc:sldMk cId="0" sldId="262"/>
        </pc:sldMkLst>
      </pc:sldChg>
      <pc:sldChg chg="del">
        <pc:chgData name="Gustavo Beltrao Braga" userId="S::gustavobb1@insper.edu.br::af0aa7ae-b103-44e9-9c36-8c21682b38a4" providerId="AD" clId="Web-{156B32F0-4ECF-407F-0099-EBC05FD64F32}" dt="2024-10-20T15:30:48.971" v="44"/>
        <pc:sldMkLst>
          <pc:docMk/>
          <pc:sldMk cId="0" sldId="264"/>
        </pc:sldMkLst>
      </pc:sldChg>
      <pc:sldChg chg="del">
        <pc:chgData name="Gustavo Beltrao Braga" userId="S::gustavobb1@insper.edu.br::af0aa7ae-b103-44e9-9c36-8c21682b38a4" providerId="AD" clId="Web-{156B32F0-4ECF-407F-0099-EBC05FD64F32}" dt="2024-10-20T15:30:48.861" v="11"/>
        <pc:sldMkLst>
          <pc:docMk/>
          <pc:sldMk cId="0" sldId="265"/>
        </pc:sldMkLst>
      </pc:sldChg>
      <pc:sldChg chg="del">
        <pc:chgData name="Gustavo Beltrao Braga" userId="S::gustavobb1@insper.edu.br::af0aa7ae-b103-44e9-9c36-8c21682b38a4" providerId="AD" clId="Web-{156B32F0-4ECF-407F-0099-EBC05FD64F32}" dt="2024-10-20T15:30:48.861" v="10"/>
        <pc:sldMkLst>
          <pc:docMk/>
          <pc:sldMk cId="0" sldId="266"/>
        </pc:sldMkLst>
      </pc:sldChg>
      <pc:sldChg chg="del">
        <pc:chgData name="Gustavo Beltrao Braga" userId="S::gustavobb1@insper.edu.br::af0aa7ae-b103-44e9-9c36-8c21682b38a4" providerId="AD" clId="Web-{156B32F0-4ECF-407F-0099-EBC05FD64F32}" dt="2024-10-20T15:30:48.846" v="7"/>
        <pc:sldMkLst>
          <pc:docMk/>
          <pc:sldMk cId="0" sldId="271"/>
        </pc:sldMkLst>
      </pc:sldChg>
      <pc:sldChg chg="del">
        <pc:chgData name="Gustavo Beltrao Braga" userId="S::gustavobb1@insper.edu.br::af0aa7ae-b103-44e9-9c36-8c21682b38a4" providerId="AD" clId="Web-{156B32F0-4ECF-407F-0099-EBC05FD64F32}" dt="2024-10-20T15:30:48.846" v="6"/>
        <pc:sldMkLst>
          <pc:docMk/>
          <pc:sldMk cId="0" sldId="272"/>
        </pc:sldMkLst>
      </pc:sldChg>
      <pc:sldChg chg="del">
        <pc:chgData name="Gustavo Beltrao Braga" userId="S::gustavobb1@insper.edu.br::af0aa7ae-b103-44e9-9c36-8c21682b38a4" providerId="AD" clId="Web-{156B32F0-4ECF-407F-0099-EBC05FD64F32}" dt="2024-10-20T15:30:48.861" v="9"/>
        <pc:sldMkLst>
          <pc:docMk/>
          <pc:sldMk cId="0" sldId="275"/>
        </pc:sldMkLst>
      </pc:sldChg>
      <pc:sldChg chg="del">
        <pc:chgData name="Gustavo Beltrao Braga" userId="S::gustavobb1@insper.edu.br::af0aa7ae-b103-44e9-9c36-8c21682b38a4" providerId="AD" clId="Web-{156B32F0-4ECF-407F-0099-EBC05FD64F32}" dt="2024-10-20T15:30:48.971" v="43"/>
        <pc:sldMkLst>
          <pc:docMk/>
          <pc:sldMk cId="0" sldId="277"/>
        </pc:sldMkLst>
      </pc:sldChg>
      <pc:sldChg chg="del">
        <pc:chgData name="Gustavo Beltrao Braga" userId="S::gustavobb1@insper.edu.br::af0aa7ae-b103-44e9-9c36-8c21682b38a4" providerId="AD" clId="Web-{156B32F0-4ECF-407F-0099-EBC05FD64F32}" dt="2024-10-20T15:30:48.971" v="42"/>
        <pc:sldMkLst>
          <pc:docMk/>
          <pc:sldMk cId="0" sldId="279"/>
        </pc:sldMkLst>
      </pc:sldChg>
      <pc:sldChg chg="del">
        <pc:chgData name="Gustavo Beltrao Braga" userId="S::gustavobb1@insper.edu.br::af0aa7ae-b103-44e9-9c36-8c21682b38a4" providerId="AD" clId="Web-{156B32F0-4ECF-407F-0099-EBC05FD64F32}" dt="2024-10-20T15:30:48.955" v="41"/>
        <pc:sldMkLst>
          <pc:docMk/>
          <pc:sldMk cId="0" sldId="280"/>
        </pc:sldMkLst>
      </pc:sldChg>
      <pc:sldChg chg="del">
        <pc:chgData name="Gustavo Beltrao Braga" userId="S::gustavobb1@insper.edu.br::af0aa7ae-b103-44e9-9c36-8c21682b38a4" providerId="AD" clId="Web-{156B32F0-4ECF-407F-0099-EBC05FD64F32}" dt="2024-10-20T15:30:48.955" v="37"/>
        <pc:sldMkLst>
          <pc:docMk/>
          <pc:sldMk cId="0" sldId="283"/>
        </pc:sldMkLst>
      </pc:sldChg>
      <pc:sldChg chg="del">
        <pc:chgData name="Gustavo Beltrao Braga" userId="S::gustavobb1@insper.edu.br::af0aa7ae-b103-44e9-9c36-8c21682b38a4" providerId="AD" clId="Web-{156B32F0-4ECF-407F-0099-EBC05FD64F32}" dt="2024-10-20T15:30:48.939" v="33"/>
        <pc:sldMkLst>
          <pc:docMk/>
          <pc:sldMk cId="0" sldId="284"/>
        </pc:sldMkLst>
      </pc:sldChg>
      <pc:sldChg chg="del">
        <pc:chgData name="Gustavo Beltrao Braga" userId="S::gustavobb1@insper.edu.br::af0aa7ae-b103-44e9-9c36-8c21682b38a4" providerId="AD" clId="Web-{156B32F0-4ECF-407F-0099-EBC05FD64F32}" dt="2024-10-20T15:30:48.939" v="32"/>
        <pc:sldMkLst>
          <pc:docMk/>
          <pc:sldMk cId="0" sldId="285"/>
        </pc:sldMkLst>
      </pc:sldChg>
      <pc:sldChg chg="del">
        <pc:chgData name="Gustavo Beltrao Braga" userId="S::gustavobb1@insper.edu.br::af0aa7ae-b103-44e9-9c36-8c21682b38a4" providerId="AD" clId="Web-{156B32F0-4ECF-407F-0099-EBC05FD64F32}" dt="2024-10-20T15:30:48.939" v="31"/>
        <pc:sldMkLst>
          <pc:docMk/>
          <pc:sldMk cId="0" sldId="286"/>
        </pc:sldMkLst>
      </pc:sldChg>
      <pc:sldChg chg="del">
        <pc:chgData name="Gustavo Beltrao Braga" userId="S::gustavobb1@insper.edu.br::af0aa7ae-b103-44e9-9c36-8c21682b38a4" providerId="AD" clId="Web-{156B32F0-4ECF-407F-0099-EBC05FD64F32}" dt="2024-10-20T15:30:48.924" v="30"/>
        <pc:sldMkLst>
          <pc:docMk/>
          <pc:sldMk cId="0" sldId="287"/>
        </pc:sldMkLst>
      </pc:sldChg>
      <pc:sldChg chg="del">
        <pc:chgData name="Gustavo Beltrao Braga" userId="S::gustavobb1@insper.edu.br::af0aa7ae-b103-44e9-9c36-8c21682b38a4" providerId="AD" clId="Web-{156B32F0-4ECF-407F-0099-EBC05FD64F32}" dt="2024-10-20T15:30:48.924" v="28"/>
        <pc:sldMkLst>
          <pc:docMk/>
          <pc:sldMk cId="0" sldId="290"/>
        </pc:sldMkLst>
      </pc:sldChg>
      <pc:sldChg chg="del">
        <pc:chgData name="Gustavo Beltrao Braga" userId="S::gustavobb1@insper.edu.br::af0aa7ae-b103-44e9-9c36-8c21682b38a4" providerId="AD" clId="Web-{156B32F0-4ECF-407F-0099-EBC05FD64F32}" dt="2024-10-20T15:30:48.924" v="27"/>
        <pc:sldMkLst>
          <pc:docMk/>
          <pc:sldMk cId="0" sldId="291"/>
        </pc:sldMkLst>
      </pc:sldChg>
      <pc:sldChg chg="del">
        <pc:chgData name="Gustavo Beltrao Braga" userId="S::gustavobb1@insper.edu.br::af0aa7ae-b103-44e9-9c36-8c21682b38a4" providerId="AD" clId="Web-{156B32F0-4ECF-407F-0099-EBC05FD64F32}" dt="2024-10-20T15:30:48.908" v="25"/>
        <pc:sldMkLst>
          <pc:docMk/>
          <pc:sldMk cId="0" sldId="293"/>
        </pc:sldMkLst>
      </pc:sldChg>
      <pc:sldChg chg="del">
        <pc:chgData name="Gustavo Beltrao Braga" userId="S::gustavobb1@insper.edu.br::af0aa7ae-b103-44e9-9c36-8c21682b38a4" providerId="AD" clId="Web-{156B32F0-4ECF-407F-0099-EBC05FD64F32}" dt="2024-10-20T15:30:48.908" v="24"/>
        <pc:sldMkLst>
          <pc:docMk/>
          <pc:sldMk cId="0" sldId="294"/>
        </pc:sldMkLst>
      </pc:sldChg>
      <pc:sldChg chg="del">
        <pc:chgData name="Gustavo Beltrao Braga" userId="S::gustavobb1@insper.edu.br::af0aa7ae-b103-44e9-9c36-8c21682b38a4" providerId="AD" clId="Web-{156B32F0-4ECF-407F-0099-EBC05FD64F32}" dt="2024-10-20T15:30:48.908" v="23"/>
        <pc:sldMkLst>
          <pc:docMk/>
          <pc:sldMk cId="0" sldId="296"/>
        </pc:sldMkLst>
      </pc:sldChg>
      <pc:sldChg chg="del">
        <pc:chgData name="Gustavo Beltrao Braga" userId="S::gustavobb1@insper.edu.br::af0aa7ae-b103-44e9-9c36-8c21682b38a4" providerId="AD" clId="Web-{156B32F0-4ECF-407F-0099-EBC05FD64F32}" dt="2024-10-20T15:30:48.893" v="20"/>
        <pc:sldMkLst>
          <pc:docMk/>
          <pc:sldMk cId="0" sldId="300"/>
        </pc:sldMkLst>
      </pc:sldChg>
      <pc:sldChg chg="del">
        <pc:chgData name="Gustavo Beltrao Braga" userId="S::gustavobb1@insper.edu.br::af0aa7ae-b103-44e9-9c36-8c21682b38a4" providerId="AD" clId="Web-{156B32F0-4ECF-407F-0099-EBC05FD64F32}" dt="2024-10-20T15:30:48.877" v="17"/>
        <pc:sldMkLst>
          <pc:docMk/>
          <pc:sldMk cId="0" sldId="311"/>
        </pc:sldMkLst>
      </pc:sldChg>
      <pc:sldChg chg="del">
        <pc:chgData name="Gustavo Beltrao Braga" userId="S::gustavobb1@insper.edu.br::af0aa7ae-b103-44e9-9c36-8c21682b38a4" providerId="AD" clId="Web-{156B32F0-4ECF-407F-0099-EBC05FD64F32}" dt="2024-10-20T15:30:48.877" v="16"/>
        <pc:sldMkLst>
          <pc:docMk/>
          <pc:sldMk cId="0" sldId="313"/>
        </pc:sldMkLst>
      </pc:sldChg>
      <pc:sldChg chg="del">
        <pc:chgData name="Gustavo Beltrao Braga" userId="S::gustavobb1@insper.edu.br::af0aa7ae-b103-44e9-9c36-8c21682b38a4" providerId="AD" clId="Web-{156B32F0-4ECF-407F-0099-EBC05FD64F32}" dt="2024-10-20T15:30:48.877" v="14"/>
        <pc:sldMkLst>
          <pc:docMk/>
          <pc:sldMk cId="0" sldId="314"/>
        </pc:sldMkLst>
      </pc:sldChg>
      <pc:sldChg chg="del">
        <pc:chgData name="Gustavo Beltrao Braga" userId="S::gustavobb1@insper.edu.br::af0aa7ae-b103-44e9-9c36-8c21682b38a4" providerId="AD" clId="Web-{156B32F0-4ECF-407F-0099-EBC05FD64F32}" dt="2024-10-20T15:30:48.861" v="13"/>
        <pc:sldMkLst>
          <pc:docMk/>
          <pc:sldMk cId="0" sldId="316"/>
        </pc:sldMkLst>
      </pc:sldChg>
      <pc:sldChg chg="del">
        <pc:chgData name="Gustavo Beltrao Braga" userId="S::gustavobb1@insper.edu.br::af0aa7ae-b103-44e9-9c36-8c21682b38a4" providerId="AD" clId="Web-{156B32F0-4ECF-407F-0099-EBC05FD64F32}" dt="2024-10-20T15:30:48.955" v="36"/>
        <pc:sldMkLst>
          <pc:docMk/>
          <pc:sldMk cId="3407703825" sldId="400"/>
        </pc:sldMkLst>
      </pc:sldChg>
      <pc:sldChg chg="del">
        <pc:chgData name="Gustavo Beltrao Braga" userId="S::gustavobb1@insper.edu.br::af0aa7ae-b103-44e9-9c36-8c21682b38a4" providerId="AD" clId="Web-{156B32F0-4ECF-407F-0099-EBC05FD64F32}" dt="2024-10-20T15:30:48.939" v="35"/>
        <pc:sldMkLst>
          <pc:docMk/>
          <pc:sldMk cId="2011059666" sldId="401"/>
        </pc:sldMkLst>
      </pc:sldChg>
      <pc:sldChg chg="del">
        <pc:chgData name="Gustavo Beltrao Braga" userId="S::gustavobb1@insper.edu.br::af0aa7ae-b103-44e9-9c36-8c21682b38a4" providerId="AD" clId="Web-{156B32F0-4ECF-407F-0099-EBC05FD64F32}" dt="2024-10-20T15:30:48.924" v="29"/>
        <pc:sldMkLst>
          <pc:docMk/>
          <pc:sldMk cId="2018587197" sldId="402"/>
        </pc:sldMkLst>
      </pc:sldChg>
      <pc:sldChg chg="del">
        <pc:chgData name="Gustavo Beltrao Braga" userId="S::gustavobb1@insper.edu.br::af0aa7ae-b103-44e9-9c36-8c21682b38a4" providerId="AD" clId="Web-{156B32F0-4ECF-407F-0099-EBC05FD64F32}" dt="2024-10-20T15:30:48.939" v="34"/>
        <pc:sldMkLst>
          <pc:docMk/>
          <pc:sldMk cId="612763285" sldId="403"/>
        </pc:sldMkLst>
      </pc:sldChg>
      <pc:sldChg chg="del">
        <pc:chgData name="Gustavo Beltrao Braga" userId="S::gustavobb1@insper.edu.br::af0aa7ae-b103-44e9-9c36-8c21682b38a4" providerId="AD" clId="Web-{156B32F0-4ECF-407F-0099-EBC05FD64F32}" dt="2024-10-20T15:30:48.908" v="26"/>
        <pc:sldMkLst>
          <pc:docMk/>
          <pc:sldMk cId="3494254772" sldId="404"/>
        </pc:sldMkLst>
      </pc:sldChg>
      <pc:sldChg chg="del">
        <pc:chgData name="Gustavo Beltrao Braga" userId="S::gustavobb1@insper.edu.br::af0aa7ae-b103-44e9-9c36-8c21682b38a4" providerId="AD" clId="Web-{156B32F0-4ECF-407F-0099-EBC05FD64F32}" dt="2024-10-20T15:30:48.908" v="22"/>
        <pc:sldMkLst>
          <pc:docMk/>
          <pc:sldMk cId="431781671" sldId="405"/>
        </pc:sldMkLst>
      </pc:sldChg>
      <pc:sldChg chg="del">
        <pc:chgData name="Gustavo Beltrao Braga" userId="S::gustavobb1@insper.edu.br::af0aa7ae-b103-44e9-9c36-8c21682b38a4" providerId="AD" clId="Web-{156B32F0-4ECF-407F-0099-EBC05FD64F32}" dt="2024-10-20T15:30:48.893" v="21"/>
        <pc:sldMkLst>
          <pc:docMk/>
          <pc:sldMk cId="849064585" sldId="406"/>
        </pc:sldMkLst>
      </pc:sldChg>
      <pc:sldChg chg="del">
        <pc:chgData name="Gustavo Beltrao Braga" userId="S::gustavobb1@insper.edu.br::af0aa7ae-b103-44e9-9c36-8c21682b38a4" providerId="AD" clId="Web-{156B32F0-4ECF-407F-0099-EBC05FD64F32}" dt="2024-10-20T15:30:48.893" v="19"/>
        <pc:sldMkLst>
          <pc:docMk/>
          <pc:sldMk cId="1881986008" sldId="407"/>
        </pc:sldMkLst>
      </pc:sldChg>
      <pc:sldChg chg="del">
        <pc:chgData name="Gustavo Beltrao Braga" userId="S::gustavobb1@insper.edu.br::af0aa7ae-b103-44e9-9c36-8c21682b38a4" providerId="AD" clId="Web-{156B32F0-4ECF-407F-0099-EBC05FD64F32}" dt="2024-10-20T15:30:48.893" v="18"/>
        <pc:sldMkLst>
          <pc:docMk/>
          <pc:sldMk cId="538814631" sldId="408"/>
        </pc:sldMkLst>
      </pc:sldChg>
      <pc:sldChg chg="del">
        <pc:chgData name="Gustavo Beltrao Braga" userId="S::gustavobb1@insper.edu.br::af0aa7ae-b103-44e9-9c36-8c21682b38a4" providerId="AD" clId="Web-{156B32F0-4ECF-407F-0099-EBC05FD64F32}" dt="2024-10-20T15:30:48.861" v="12"/>
        <pc:sldMkLst>
          <pc:docMk/>
          <pc:sldMk cId="611924740" sldId="409"/>
        </pc:sldMkLst>
      </pc:sldChg>
      <pc:sldChg chg="del">
        <pc:chgData name="Gustavo Beltrao Braga" userId="S::gustavobb1@insper.edu.br::af0aa7ae-b103-44e9-9c36-8c21682b38a4" providerId="AD" clId="Web-{156B32F0-4ECF-407F-0099-EBC05FD64F32}" dt="2024-10-20T15:30:48.846" v="5"/>
        <pc:sldMkLst>
          <pc:docMk/>
          <pc:sldMk cId="351201997" sldId="411"/>
        </pc:sldMkLst>
      </pc:sldChg>
      <pc:sldChg chg="del">
        <pc:chgData name="Gustavo Beltrao Braga" userId="S::gustavobb1@insper.edu.br::af0aa7ae-b103-44e9-9c36-8c21682b38a4" providerId="AD" clId="Web-{156B32F0-4ECF-407F-0099-EBC05FD64F32}" dt="2024-10-20T15:30:48.971" v="45"/>
        <pc:sldMkLst>
          <pc:docMk/>
          <pc:sldMk cId="3279400398" sldId="426"/>
        </pc:sldMkLst>
      </pc:sldChg>
      <pc:sldChg chg="del">
        <pc:chgData name="Gustavo Beltrao Braga" userId="S::gustavobb1@insper.edu.br::af0aa7ae-b103-44e9-9c36-8c21682b38a4" providerId="AD" clId="Web-{156B32F0-4ECF-407F-0099-EBC05FD64F32}" dt="2024-10-20T15:30:48.955" v="40"/>
        <pc:sldMkLst>
          <pc:docMk/>
          <pc:sldMk cId="344281802" sldId="427"/>
        </pc:sldMkLst>
      </pc:sldChg>
      <pc:sldChg chg="del">
        <pc:chgData name="Gustavo Beltrao Braga" userId="S::gustavobb1@insper.edu.br::af0aa7ae-b103-44e9-9c36-8c21682b38a4" providerId="AD" clId="Web-{156B32F0-4ECF-407F-0099-EBC05FD64F32}" dt="2024-10-20T15:30:48.955" v="39"/>
        <pc:sldMkLst>
          <pc:docMk/>
          <pc:sldMk cId="1091346444" sldId="428"/>
        </pc:sldMkLst>
      </pc:sldChg>
      <pc:sldChg chg="del">
        <pc:chgData name="Gustavo Beltrao Braga" userId="S::gustavobb1@insper.edu.br::af0aa7ae-b103-44e9-9c36-8c21682b38a4" providerId="AD" clId="Web-{156B32F0-4ECF-407F-0099-EBC05FD64F32}" dt="2024-10-20T15:30:48.955" v="38"/>
        <pc:sldMkLst>
          <pc:docMk/>
          <pc:sldMk cId="15353784" sldId="429"/>
        </pc:sldMkLst>
      </pc:sldChg>
      <pc:sldChg chg="del">
        <pc:chgData name="Gustavo Beltrao Braga" userId="S::gustavobb1@insper.edu.br::af0aa7ae-b103-44e9-9c36-8c21682b38a4" providerId="AD" clId="Web-{156B32F0-4ECF-407F-0099-EBC05FD64F32}" dt="2024-10-20T15:30:49.018" v="57"/>
        <pc:sldMkLst>
          <pc:docMk/>
          <pc:sldMk cId="2908113789" sldId="431"/>
        </pc:sldMkLst>
      </pc:sldChg>
      <pc:sldChg chg="del">
        <pc:chgData name="Gustavo Beltrao Braga" userId="S::gustavobb1@insper.edu.br::af0aa7ae-b103-44e9-9c36-8c21682b38a4" providerId="AD" clId="Web-{156B32F0-4ECF-407F-0099-EBC05FD64F32}" dt="2024-10-20T15:30:49.002" v="55"/>
        <pc:sldMkLst>
          <pc:docMk/>
          <pc:sldMk cId="3467413691" sldId="432"/>
        </pc:sldMkLst>
      </pc:sldChg>
      <pc:sldChg chg="del">
        <pc:chgData name="Gustavo Beltrao Braga" userId="S::gustavobb1@insper.edu.br::af0aa7ae-b103-44e9-9c36-8c21682b38a4" providerId="AD" clId="Web-{156B32F0-4ECF-407F-0099-EBC05FD64F32}" dt="2024-10-20T15:30:49.002" v="54"/>
        <pc:sldMkLst>
          <pc:docMk/>
          <pc:sldMk cId="2108875454" sldId="433"/>
        </pc:sldMkLst>
      </pc:sldChg>
      <pc:sldChg chg="del">
        <pc:chgData name="Gustavo Beltrao Braga" userId="S::gustavobb1@insper.edu.br::af0aa7ae-b103-44e9-9c36-8c21682b38a4" providerId="AD" clId="Web-{156B32F0-4ECF-407F-0099-EBC05FD64F32}" dt="2024-10-20T15:30:49.002" v="56"/>
        <pc:sldMkLst>
          <pc:docMk/>
          <pc:sldMk cId="3711630201" sldId="434"/>
        </pc:sldMkLst>
      </pc:sldChg>
      <pc:sldChg chg="del">
        <pc:chgData name="Gustavo Beltrao Braga" userId="S::gustavobb1@insper.edu.br::af0aa7ae-b103-44e9-9c36-8c21682b38a4" providerId="AD" clId="Web-{156B32F0-4ECF-407F-0099-EBC05FD64F32}" dt="2024-10-20T15:30:49.002" v="53"/>
        <pc:sldMkLst>
          <pc:docMk/>
          <pc:sldMk cId="2192399574" sldId="435"/>
        </pc:sldMkLst>
      </pc:sldChg>
      <pc:sldChg chg="del">
        <pc:chgData name="Gustavo Beltrao Braga" userId="S::gustavobb1@insper.edu.br::af0aa7ae-b103-44e9-9c36-8c21682b38a4" providerId="AD" clId="Web-{156B32F0-4ECF-407F-0099-EBC05FD64F32}" dt="2024-10-20T15:30:49.002" v="52"/>
        <pc:sldMkLst>
          <pc:docMk/>
          <pc:sldMk cId="2251994758" sldId="436"/>
        </pc:sldMkLst>
      </pc:sldChg>
      <pc:sldChg chg="del">
        <pc:chgData name="Gustavo Beltrao Braga" userId="S::gustavobb1@insper.edu.br::af0aa7ae-b103-44e9-9c36-8c21682b38a4" providerId="AD" clId="Web-{156B32F0-4ECF-407F-0099-EBC05FD64F32}" dt="2024-10-20T15:30:48.877" v="15"/>
        <pc:sldMkLst>
          <pc:docMk/>
          <pc:sldMk cId="1059556264" sldId="437"/>
        </pc:sldMkLst>
      </pc:sldChg>
      <pc:sldChg chg="del">
        <pc:chgData name="Gustavo Beltrao Braga" userId="S::gustavobb1@insper.edu.br::af0aa7ae-b103-44e9-9c36-8c21682b38a4" providerId="AD" clId="Web-{156B32F0-4ECF-407F-0099-EBC05FD64F32}" dt="2024-10-20T15:30:48.830" v="4"/>
        <pc:sldMkLst>
          <pc:docMk/>
          <pc:sldMk cId="424031333" sldId="438"/>
        </pc:sldMkLst>
      </pc:sldChg>
      <pc:sldChg chg="del">
        <pc:chgData name="Gustavo Beltrao Braga" userId="S::gustavobb1@insper.edu.br::af0aa7ae-b103-44e9-9c36-8c21682b38a4" providerId="AD" clId="Web-{156B32F0-4ECF-407F-0099-EBC05FD64F32}" dt="2024-10-20T15:30:48.830" v="3"/>
        <pc:sldMkLst>
          <pc:docMk/>
          <pc:sldMk cId="1657368655" sldId="439"/>
        </pc:sldMkLst>
      </pc:sldChg>
      <pc:sldChg chg="del">
        <pc:chgData name="Gustavo Beltrao Braga" userId="S::gustavobb1@insper.edu.br::af0aa7ae-b103-44e9-9c36-8c21682b38a4" providerId="AD" clId="Web-{156B32F0-4ECF-407F-0099-EBC05FD64F32}" dt="2024-10-20T15:30:48.846" v="8"/>
        <pc:sldMkLst>
          <pc:docMk/>
          <pc:sldMk cId="3396618443" sldId="440"/>
        </pc:sldMkLst>
      </pc:sldChg>
    </pc:docChg>
  </pc:docChgLst>
  <pc:docChgLst>
    <pc:chgData name="Gustavo Beltrao Braga" userId="S::gustavobb1@insper.edu.br::af0aa7ae-b103-44e9-9c36-8c21682b38a4" providerId="AD" clId="Web-{43FBCF0C-AAE0-4B6B-3F53-2176707B37E3}"/>
    <pc:docChg chg="addSld delSld modSld sldOrd">
      <pc:chgData name="Gustavo Beltrao Braga" userId="S::gustavobb1@insper.edu.br::af0aa7ae-b103-44e9-9c36-8c21682b38a4" providerId="AD" clId="Web-{43FBCF0C-AAE0-4B6B-3F53-2176707B37E3}" dt="2024-10-23T01:54:03.877" v="577"/>
      <pc:docMkLst>
        <pc:docMk/>
      </pc:docMkLst>
      <pc:sldChg chg="mod modShow">
        <pc:chgData name="Gustavo Beltrao Braga" userId="S::gustavobb1@insper.edu.br::af0aa7ae-b103-44e9-9c36-8c21682b38a4" providerId="AD" clId="Web-{43FBCF0C-AAE0-4B6B-3F53-2176707B37E3}" dt="2024-10-23T01:25:20.390" v="424"/>
        <pc:sldMkLst>
          <pc:docMk/>
          <pc:sldMk cId="0" sldId="268"/>
        </pc:sldMkLst>
      </pc:sldChg>
      <pc:sldChg chg="addSp delSp modSp mod modShow">
        <pc:chgData name="Gustavo Beltrao Braga" userId="S::gustavobb1@insper.edu.br::af0aa7ae-b103-44e9-9c36-8c21682b38a4" providerId="AD" clId="Web-{43FBCF0C-AAE0-4B6B-3F53-2176707B37E3}" dt="2024-10-23T01:14:53.805" v="406"/>
        <pc:sldMkLst>
          <pc:docMk/>
          <pc:sldMk cId="1102836197" sldId="289"/>
        </pc:sldMkLst>
        <pc:spChg chg="mod">
          <ac:chgData name="Gustavo Beltrao Braga" userId="S::gustavobb1@insper.edu.br::af0aa7ae-b103-44e9-9c36-8c21682b38a4" providerId="AD" clId="Web-{43FBCF0C-AAE0-4B6B-3F53-2176707B37E3}" dt="2024-10-23T01:08:39.083" v="398" actId="20577"/>
          <ac:spMkLst>
            <pc:docMk/>
            <pc:sldMk cId="1102836197" sldId="289"/>
            <ac:spMk id="3" creationId="{82A97742-AAEE-0F63-EB73-E232A1CB8AA6}"/>
          </ac:spMkLst>
        </pc:spChg>
      </pc:sldChg>
      <pc:sldChg chg="mod ord modShow">
        <pc:chgData name="Gustavo Beltrao Braga" userId="S::gustavobb1@insper.edu.br::af0aa7ae-b103-44e9-9c36-8c21682b38a4" providerId="AD" clId="Web-{43FBCF0C-AAE0-4B6B-3F53-2176707B37E3}" dt="2024-10-23T01:09:30.726" v="403"/>
        <pc:sldMkLst>
          <pc:docMk/>
          <pc:sldMk cId="0" sldId="295"/>
        </pc:sldMkLst>
      </pc:sldChg>
      <pc:sldChg chg="del">
        <pc:chgData name="Gustavo Beltrao Braga" userId="S::gustavobb1@insper.edu.br::af0aa7ae-b103-44e9-9c36-8c21682b38a4" providerId="AD" clId="Web-{43FBCF0C-AAE0-4B6B-3F53-2176707B37E3}" dt="2024-10-23T01:25:11.499" v="412"/>
        <pc:sldMkLst>
          <pc:docMk/>
          <pc:sldMk cId="0" sldId="298"/>
        </pc:sldMkLst>
      </pc:sldChg>
      <pc:sldChg chg="del">
        <pc:chgData name="Gustavo Beltrao Braga" userId="S::gustavobb1@insper.edu.br::af0aa7ae-b103-44e9-9c36-8c21682b38a4" providerId="AD" clId="Web-{43FBCF0C-AAE0-4B6B-3F53-2176707B37E3}" dt="2024-10-23T01:25:11.514" v="414"/>
        <pc:sldMkLst>
          <pc:docMk/>
          <pc:sldMk cId="2545468855" sldId="305"/>
        </pc:sldMkLst>
      </pc:sldChg>
      <pc:sldChg chg="del">
        <pc:chgData name="Gustavo Beltrao Braga" userId="S::gustavobb1@insper.edu.br::af0aa7ae-b103-44e9-9c36-8c21682b38a4" providerId="AD" clId="Web-{43FBCF0C-AAE0-4B6B-3F53-2176707B37E3}" dt="2024-10-23T01:25:11.499" v="413"/>
        <pc:sldMkLst>
          <pc:docMk/>
          <pc:sldMk cId="1130010343" sldId="306"/>
        </pc:sldMkLst>
      </pc:sldChg>
      <pc:sldChg chg="addSp delSp modSp mod modShow">
        <pc:chgData name="Gustavo Beltrao Braga" userId="S::gustavobb1@insper.edu.br::af0aa7ae-b103-44e9-9c36-8c21682b38a4" providerId="AD" clId="Web-{43FBCF0C-AAE0-4B6B-3F53-2176707B37E3}" dt="2024-10-23T01:53:12.813" v="572" actId="1076"/>
        <pc:sldMkLst>
          <pc:docMk/>
          <pc:sldMk cId="0" sldId="332"/>
        </pc:sldMkLst>
      </pc:sldChg>
      <pc:sldChg chg="mod modShow">
        <pc:chgData name="Gustavo Beltrao Braga" userId="S::gustavobb1@insper.edu.br::af0aa7ae-b103-44e9-9c36-8c21682b38a4" providerId="AD" clId="Web-{43FBCF0C-AAE0-4B6B-3F53-2176707B37E3}" dt="2024-10-23T01:25:18.093" v="416"/>
        <pc:sldMkLst>
          <pc:docMk/>
          <pc:sldMk cId="0" sldId="333"/>
        </pc:sldMkLst>
      </pc:sldChg>
      <pc:sldChg chg="mod modShow">
        <pc:chgData name="Gustavo Beltrao Braga" userId="S::gustavobb1@insper.edu.br::af0aa7ae-b103-44e9-9c36-8c21682b38a4" providerId="AD" clId="Web-{43FBCF0C-AAE0-4B6B-3F53-2176707B37E3}" dt="2024-10-23T01:25:18.374" v="417"/>
        <pc:sldMkLst>
          <pc:docMk/>
          <pc:sldMk cId="0" sldId="334"/>
        </pc:sldMkLst>
      </pc:sldChg>
      <pc:sldChg chg="mod modShow">
        <pc:chgData name="Gustavo Beltrao Braga" userId="S::gustavobb1@insper.edu.br::af0aa7ae-b103-44e9-9c36-8c21682b38a4" providerId="AD" clId="Web-{43FBCF0C-AAE0-4B6B-3F53-2176707B37E3}" dt="2024-10-23T01:25:18.640" v="418"/>
        <pc:sldMkLst>
          <pc:docMk/>
          <pc:sldMk cId="0" sldId="335"/>
        </pc:sldMkLst>
      </pc:sldChg>
      <pc:sldChg chg="mod modShow">
        <pc:chgData name="Gustavo Beltrao Braga" userId="S::gustavobb1@insper.edu.br::af0aa7ae-b103-44e9-9c36-8c21682b38a4" providerId="AD" clId="Web-{43FBCF0C-AAE0-4B6B-3F53-2176707B37E3}" dt="2024-10-23T01:25:18.937" v="419"/>
        <pc:sldMkLst>
          <pc:docMk/>
          <pc:sldMk cId="0" sldId="336"/>
        </pc:sldMkLst>
      </pc:sldChg>
      <pc:sldChg chg="mod modShow">
        <pc:chgData name="Gustavo Beltrao Braga" userId="S::gustavobb1@insper.edu.br::af0aa7ae-b103-44e9-9c36-8c21682b38a4" providerId="AD" clId="Web-{43FBCF0C-AAE0-4B6B-3F53-2176707B37E3}" dt="2024-10-23T01:25:19.218" v="420"/>
        <pc:sldMkLst>
          <pc:docMk/>
          <pc:sldMk cId="0" sldId="337"/>
        </pc:sldMkLst>
      </pc:sldChg>
      <pc:sldChg chg="mod modShow">
        <pc:chgData name="Gustavo Beltrao Braga" userId="S::gustavobb1@insper.edu.br::af0aa7ae-b103-44e9-9c36-8c21682b38a4" providerId="AD" clId="Web-{43FBCF0C-AAE0-4B6B-3F53-2176707B37E3}" dt="2024-10-23T01:25:19.609" v="421"/>
        <pc:sldMkLst>
          <pc:docMk/>
          <pc:sldMk cId="0" sldId="340"/>
        </pc:sldMkLst>
      </pc:sldChg>
      <pc:sldChg chg="mod modShow">
        <pc:chgData name="Gustavo Beltrao Braga" userId="S::gustavobb1@insper.edu.br::af0aa7ae-b103-44e9-9c36-8c21682b38a4" providerId="AD" clId="Web-{43FBCF0C-AAE0-4B6B-3F53-2176707B37E3}" dt="2024-10-23T01:25:19.890" v="422"/>
        <pc:sldMkLst>
          <pc:docMk/>
          <pc:sldMk cId="0" sldId="341"/>
        </pc:sldMkLst>
      </pc:sldChg>
      <pc:sldChg chg="mod modShow">
        <pc:chgData name="Gustavo Beltrao Braga" userId="S::gustavobb1@insper.edu.br::af0aa7ae-b103-44e9-9c36-8c21682b38a4" providerId="AD" clId="Web-{43FBCF0C-AAE0-4B6B-3F53-2176707B37E3}" dt="2024-10-23T01:25:20.140" v="423"/>
        <pc:sldMkLst>
          <pc:docMk/>
          <pc:sldMk cId="0" sldId="342"/>
        </pc:sldMkLst>
      </pc:sldChg>
      <pc:sldChg chg="mod modShow">
        <pc:chgData name="Gustavo Beltrao Braga" userId="S::gustavobb1@insper.edu.br::af0aa7ae-b103-44e9-9c36-8c21682b38a4" providerId="AD" clId="Web-{43FBCF0C-AAE0-4B6B-3F53-2176707B37E3}" dt="2024-10-23T01:25:20.765" v="425"/>
        <pc:sldMkLst>
          <pc:docMk/>
          <pc:sldMk cId="0" sldId="343"/>
        </pc:sldMkLst>
      </pc:sldChg>
      <pc:sldChg chg="mod modShow">
        <pc:chgData name="Gustavo Beltrao Braga" userId="S::gustavobb1@insper.edu.br::af0aa7ae-b103-44e9-9c36-8c21682b38a4" providerId="AD" clId="Web-{43FBCF0C-AAE0-4B6B-3F53-2176707B37E3}" dt="2024-10-23T01:25:21.030" v="426"/>
        <pc:sldMkLst>
          <pc:docMk/>
          <pc:sldMk cId="0" sldId="344"/>
        </pc:sldMkLst>
      </pc:sldChg>
      <pc:sldChg chg="del mod modShow">
        <pc:chgData name="Gustavo Beltrao Braga" userId="S::gustavobb1@insper.edu.br::af0aa7ae-b103-44e9-9c36-8c21682b38a4" providerId="AD" clId="Web-{43FBCF0C-AAE0-4B6B-3F53-2176707B37E3}" dt="2024-10-23T01:25:29.109" v="429"/>
        <pc:sldMkLst>
          <pc:docMk/>
          <pc:sldMk cId="0" sldId="346"/>
        </pc:sldMkLst>
      </pc:sldChg>
      <pc:sldChg chg="mod modShow">
        <pc:chgData name="Gustavo Beltrao Braga" userId="S::gustavobb1@insper.edu.br::af0aa7ae-b103-44e9-9c36-8c21682b38a4" providerId="AD" clId="Web-{43FBCF0C-AAE0-4B6B-3F53-2176707B37E3}" dt="2024-10-23T01:54:03.877" v="577"/>
        <pc:sldMkLst>
          <pc:docMk/>
          <pc:sldMk cId="0" sldId="355"/>
        </pc:sldMkLst>
      </pc:sldChg>
      <pc:sldChg chg="mod modShow">
        <pc:chgData name="Gustavo Beltrao Braga" userId="S::gustavobb1@insper.edu.br::af0aa7ae-b103-44e9-9c36-8c21682b38a4" providerId="AD" clId="Web-{43FBCF0C-AAE0-4B6B-3F53-2176707B37E3}" dt="2024-10-23T01:54:03.580" v="576"/>
        <pc:sldMkLst>
          <pc:docMk/>
          <pc:sldMk cId="0" sldId="356"/>
        </pc:sldMkLst>
      </pc:sldChg>
      <pc:sldChg chg="del">
        <pc:chgData name="Gustavo Beltrao Braga" userId="S::gustavobb1@insper.edu.br::af0aa7ae-b103-44e9-9c36-8c21682b38a4" providerId="AD" clId="Web-{43FBCF0C-AAE0-4B6B-3F53-2176707B37E3}" dt="2024-10-23T01:25:11.514" v="415"/>
        <pc:sldMkLst>
          <pc:docMk/>
          <pc:sldMk cId="414397979" sldId="410"/>
        </pc:sldMkLst>
      </pc:sldChg>
      <pc:sldChg chg="del">
        <pc:chgData name="Gustavo Beltrao Braga" userId="S::gustavobb1@insper.edu.br::af0aa7ae-b103-44e9-9c36-8c21682b38a4" providerId="AD" clId="Web-{43FBCF0C-AAE0-4B6B-3F53-2176707B37E3}" dt="2024-10-23T01:25:05.327" v="411"/>
        <pc:sldMkLst>
          <pc:docMk/>
          <pc:sldMk cId="3425773899" sldId="420"/>
        </pc:sldMkLst>
      </pc:sldChg>
      <pc:sldChg chg="del">
        <pc:chgData name="Gustavo Beltrao Braga" userId="S::gustavobb1@insper.edu.br::af0aa7ae-b103-44e9-9c36-8c21682b38a4" providerId="AD" clId="Web-{43FBCF0C-AAE0-4B6B-3F53-2176707B37E3}" dt="2024-10-23T01:25:05.327" v="410"/>
        <pc:sldMkLst>
          <pc:docMk/>
          <pc:sldMk cId="2520333625" sldId="421"/>
        </pc:sldMkLst>
      </pc:sldChg>
      <pc:sldChg chg="del">
        <pc:chgData name="Gustavo Beltrao Braga" userId="S::gustavobb1@insper.edu.br::af0aa7ae-b103-44e9-9c36-8c21682b38a4" providerId="AD" clId="Web-{43FBCF0C-AAE0-4B6B-3F53-2176707B37E3}" dt="2024-10-23T01:25:05.327" v="409"/>
        <pc:sldMkLst>
          <pc:docMk/>
          <pc:sldMk cId="485505940" sldId="422"/>
        </pc:sldMkLst>
      </pc:sldChg>
      <pc:sldChg chg="del">
        <pc:chgData name="Gustavo Beltrao Braga" userId="S::gustavobb1@insper.edu.br::af0aa7ae-b103-44e9-9c36-8c21682b38a4" providerId="AD" clId="Web-{43FBCF0C-AAE0-4B6B-3F53-2176707B37E3}" dt="2024-10-23T01:25:05.311" v="408"/>
        <pc:sldMkLst>
          <pc:docMk/>
          <pc:sldMk cId="3492624396" sldId="423"/>
        </pc:sldMkLst>
      </pc:sldChg>
      <pc:sldChg chg="del">
        <pc:chgData name="Gustavo Beltrao Braga" userId="S::gustavobb1@insper.edu.br::af0aa7ae-b103-44e9-9c36-8c21682b38a4" providerId="AD" clId="Web-{43FBCF0C-AAE0-4B6B-3F53-2176707B37E3}" dt="2024-10-23T01:25:05.311" v="407"/>
        <pc:sldMkLst>
          <pc:docMk/>
          <pc:sldMk cId="3617617081" sldId="424"/>
        </pc:sldMkLst>
      </pc:sldChg>
      <pc:sldChg chg="modSp">
        <pc:chgData name="Gustavo Beltrao Braga" userId="S::gustavobb1@insper.edu.br::af0aa7ae-b103-44e9-9c36-8c21682b38a4" providerId="AD" clId="Web-{43FBCF0C-AAE0-4B6B-3F53-2176707B37E3}" dt="2024-10-23T00:32:10.517" v="34" actId="20577"/>
        <pc:sldMkLst>
          <pc:docMk/>
          <pc:sldMk cId="908448788" sldId="441"/>
        </pc:sldMkLst>
        <pc:spChg chg="mod">
          <ac:chgData name="Gustavo Beltrao Braga" userId="S::gustavobb1@insper.edu.br::af0aa7ae-b103-44e9-9c36-8c21682b38a4" providerId="AD" clId="Web-{43FBCF0C-AAE0-4B6B-3F53-2176707B37E3}" dt="2024-10-23T00:32:10.517" v="34" actId="20577"/>
          <ac:spMkLst>
            <pc:docMk/>
            <pc:sldMk cId="908448788" sldId="441"/>
            <ac:spMk id="2" creationId="{4B83AD0C-C880-C8ED-2281-0AF00EB8CE06}"/>
          </ac:spMkLst>
        </pc:spChg>
        <pc:spChg chg="mod">
          <ac:chgData name="Gustavo Beltrao Braga" userId="S::gustavobb1@insper.edu.br::af0aa7ae-b103-44e9-9c36-8c21682b38a4" providerId="AD" clId="Web-{43FBCF0C-AAE0-4B6B-3F53-2176707B37E3}" dt="2024-10-22T13:56:40.827" v="0" actId="20577"/>
          <ac:spMkLst>
            <pc:docMk/>
            <pc:sldMk cId="908448788" sldId="441"/>
            <ac:spMk id="203" creationId="{00000000-0000-0000-0000-000000000000}"/>
          </ac:spMkLst>
        </pc:spChg>
      </pc:sldChg>
      <pc:sldChg chg="addSp delSp modSp add replId">
        <pc:chgData name="Gustavo Beltrao Braga" userId="S::gustavobb1@insper.edu.br::af0aa7ae-b103-44e9-9c36-8c21682b38a4" providerId="AD" clId="Web-{43FBCF0C-AAE0-4B6B-3F53-2176707B37E3}" dt="2024-10-23T00:46:10.797" v="115" actId="1076"/>
        <pc:sldMkLst>
          <pc:docMk/>
          <pc:sldMk cId="2901145662" sldId="442"/>
        </pc:sldMkLst>
      </pc:sldChg>
      <pc:sldChg chg="addSp delSp modSp add replId">
        <pc:chgData name="Gustavo Beltrao Braga" userId="S::gustavobb1@insper.edu.br::af0aa7ae-b103-44e9-9c36-8c21682b38a4" providerId="AD" clId="Web-{43FBCF0C-AAE0-4B6B-3F53-2176707B37E3}" dt="2024-10-23T00:48:56.365" v="168" actId="1076"/>
        <pc:sldMkLst>
          <pc:docMk/>
          <pc:sldMk cId="2007474974" sldId="443"/>
        </pc:sldMkLst>
        <pc:spChg chg="add mod">
          <ac:chgData name="Gustavo Beltrao Braga" userId="S::gustavobb1@insper.edu.br::af0aa7ae-b103-44e9-9c36-8c21682b38a4" providerId="AD" clId="Web-{43FBCF0C-AAE0-4B6B-3F53-2176707B37E3}" dt="2024-10-23T00:48:56.365" v="168" actId="1076"/>
          <ac:spMkLst>
            <pc:docMk/>
            <pc:sldMk cId="2007474974" sldId="443"/>
            <ac:spMk id="7" creationId="{8781A4C9-653F-61C2-B1CD-2EEC8F4D36B0}"/>
          </ac:spMkLst>
        </pc:spChg>
        <pc:spChg chg="add mod ord">
          <ac:chgData name="Gustavo Beltrao Braga" userId="S::gustavobb1@insper.edu.br::af0aa7ae-b103-44e9-9c36-8c21682b38a4" providerId="AD" clId="Web-{43FBCF0C-AAE0-4B6B-3F53-2176707B37E3}" dt="2024-10-23T00:48:56.319" v="167" actId="1076"/>
          <ac:spMkLst>
            <pc:docMk/>
            <pc:sldMk cId="2007474974" sldId="443"/>
            <ac:spMk id="8" creationId="{C5CF8D44-69FE-0FDB-C9DB-BE7452EEE010}"/>
          </ac:spMkLst>
        </pc:spChg>
        <pc:picChg chg="add mod">
          <ac:chgData name="Gustavo Beltrao Braga" userId="S::gustavobb1@insper.edu.br::af0aa7ae-b103-44e9-9c36-8c21682b38a4" providerId="AD" clId="Web-{43FBCF0C-AAE0-4B6B-3F53-2176707B37E3}" dt="2024-10-23T00:48:56.319" v="166" actId="1076"/>
          <ac:picMkLst>
            <pc:docMk/>
            <pc:sldMk cId="2007474974" sldId="443"/>
            <ac:picMk id="6" creationId="{F8D6F464-8B9E-B05D-2981-D37CBD217CF9}"/>
          </ac:picMkLst>
        </pc:picChg>
      </pc:sldChg>
      <pc:sldChg chg="addSp delSp modSp add replId addAnim">
        <pc:chgData name="Gustavo Beltrao Braga" userId="S::gustavobb1@insper.edu.br::af0aa7ae-b103-44e9-9c36-8c21682b38a4" providerId="AD" clId="Web-{43FBCF0C-AAE0-4B6B-3F53-2176707B37E3}" dt="2024-10-23T00:51:52.465" v="241"/>
        <pc:sldMkLst>
          <pc:docMk/>
          <pc:sldMk cId="2873782931" sldId="444"/>
        </pc:sldMkLst>
        <pc:spChg chg="add mod">
          <ac:chgData name="Gustavo Beltrao Braga" userId="S::gustavobb1@insper.edu.br::af0aa7ae-b103-44e9-9c36-8c21682b38a4" providerId="AD" clId="Web-{43FBCF0C-AAE0-4B6B-3F53-2176707B37E3}" dt="2024-10-23T00:51:01.495" v="229" actId="20577"/>
          <ac:spMkLst>
            <pc:docMk/>
            <pc:sldMk cId="2873782931" sldId="444"/>
            <ac:spMk id="5" creationId="{F0746256-E9E9-BC2A-3EAF-54114C633898}"/>
          </ac:spMkLst>
        </pc:spChg>
        <pc:spChg chg="mod">
          <ac:chgData name="Gustavo Beltrao Braga" userId="S::gustavobb1@insper.edu.br::af0aa7ae-b103-44e9-9c36-8c21682b38a4" providerId="AD" clId="Web-{43FBCF0C-AAE0-4B6B-3F53-2176707B37E3}" dt="2024-10-23T00:49:09.210" v="174" actId="20577"/>
          <ac:spMkLst>
            <pc:docMk/>
            <pc:sldMk cId="2873782931" sldId="444"/>
            <ac:spMk id="203" creationId="{00000000-0000-0000-0000-000000000000}"/>
          </ac:spMkLst>
        </pc:spChg>
        <pc:picChg chg="add mod">
          <ac:chgData name="Gustavo Beltrao Braga" userId="S::gustavobb1@insper.edu.br::af0aa7ae-b103-44e9-9c36-8c21682b38a4" providerId="AD" clId="Web-{43FBCF0C-AAE0-4B6B-3F53-2176707B37E3}" dt="2024-10-23T00:51:22.167" v="233" actId="1076"/>
          <ac:picMkLst>
            <pc:docMk/>
            <pc:sldMk cId="2873782931" sldId="444"/>
            <ac:picMk id="2" creationId="{71F4174D-1583-B498-22C8-FD2463086B30}"/>
          </ac:picMkLst>
        </pc:picChg>
        <pc:picChg chg="add mod">
          <ac:chgData name="Gustavo Beltrao Braga" userId="S::gustavobb1@insper.edu.br::af0aa7ae-b103-44e9-9c36-8c21682b38a4" providerId="AD" clId="Web-{43FBCF0C-AAE0-4B6B-3F53-2176707B37E3}" dt="2024-10-23T00:51:47.903" v="240" actId="1076"/>
          <ac:picMkLst>
            <pc:docMk/>
            <pc:sldMk cId="2873782931" sldId="444"/>
            <ac:picMk id="9" creationId="{1F8AB5A9-BB56-B602-E3CD-730E391B8D55}"/>
          </ac:picMkLst>
        </pc:picChg>
      </pc:sldChg>
      <pc:sldChg chg="addSp delSp modSp add replId addAnim">
        <pc:chgData name="Gustavo Beltrao Braga" userId="S::gustavobb1@insper.edu.br::af0aa7ae-b103-44e9-9c36-8c21682b38a4" providerId="AD" clId="Web-{43FBCF0C-AAE0-4B6B-3F53-2176707B37E3}" dt="2024-10-23T00:53:11.968" v="267" actId="1076"/>
        <pc:sldMkLst>
          <pc:docMk/>
          <pc:sldMk cId="2049229827" sldId="445"/>
        </pc:sldMkLst>
        <pc:spChg chg="add mod">
          <ac:chgData name="Gustavo Beltrao Braga" userId="S::gustavobb1@insper.edu.br::af0aa7ae-b103-44e9-9c36-8c21682b38a4" providerId="AD" clId="Web-{43FBCF0C-AAE0-4B6B-3F53-2176707B37E3}" dt="2024-10-23T00:53:02.077" v="263" actId="20577"/>
          <ac:spMkLst>
            <pc:docMk/>
            <pc:sldMk cId="2049229827" sldId="445"/>
            <ac:spMk id="6" creationId="{EB280742-43BE-DE02-17FE-B5D944FF43F6}"/>
          </ac:spMkLst>
        </pc:spChg>
        <pc:picChg chg="mod">
          <ac:chgData name="Gustavo Beltrao Braga" userId="S::gustavobb1@insper.edu.br::af0aa7ae-b103-44e9-9c36-8c21682b38a4" providerId="AD" clId="Web-{43FBCF0C-AAE0-4B6B-3F53-2176707B37E3}" dt="2024-10-23T00:53:11.968" v="267" actId="1076"/>
          <ac:picMkLst>
            <pc:docMk/>
            <pc:sldMk cId="2049229827" sldId="445"/>
            <ac:picMk id="4" creationId="{E58A2EB9-FACB-CC89-D89D-9533E8EC47C5}"/>
          </ac:picMkLst>
        </pc:picChg>
        <pc:picChg chg="add">
          <ac:chgData name="Gustavo Beltrao Braga" userId="S::gustavobb1@insper.edu.br::af0aa7ae-b103-44e9-9c36-8c21682b38a4" providerId="AD" clId="Web-{43FBCF0C-AAE0-4B6B-3F53-2176707B37E3}" dt="2024-10-23T00:53:06.265" v="265"/>
          <ac:picMkLst>
            <pc:docMk/>
            <pc:sldMk cId="2049229827" sldId="445"/>
            <ac:picMk id="8" creationId="{FC7FDE01-3BDC-5209-B251-0E9961455A7F}"/>
          </ac:picMkLst>
        </pc:picChg>
      </pc:sldChg>
      <pc:sldChg chg="addSp delSp modSp add replId addAnim delAnim">
        <pc:chgData name="Gustavo Beltrao Braga" userId="S::gustavobb1@insper.edu.br::af0aa7ae-b103-44e9-9c36-8c21682b38a4" providerId="AD" clId="Web-{43FBCF0C-AAE0-4B6B-3F53-2176707B37E3}" dt="2024-10-23T01:00:54.719" v="395" actId="20577"/>
        <pc:sldMkLst>
          <pc:docMk/>
          <pc:sldMk cId="2254843339" sldId="446"/>
        </pc:sldMkLst>
        <pc:spChg chg="add mod">
          <ac:chgData name="Gustavo Beltrao Braga" userId="S::gustavobb1@insper.edu.br::af0aa7ae-b103-44e9-9c36-8c21682b38a4" providerId="AD" clId="Web-{43FBCF0C-AAE0-4B6B-3F53-2176707B37E3}" dt="2024-10-23T01:00:54.719" v="395" actId="20577"/>
          <ac:spMkLst>
            <pc:docMk/>
            <pc:sldMk cId="2254843339" sldId="446"/>
            <ac:spMk id="2" creationId="{A17BA724-05EA-598A-905E-C66836D40EC7}"/>
          </ac:spMkLst>
        </pc:spChg>
        <pc:spChg chg="add mod">
          <ac:chgData name="Gustavo Beltrao Braga" userId="S::gustavobb1@insper.edu.br::af0aa7ae-b103-44e9-9c36-8c21682b38a4" providerId="AD" clId="Web-{43FBCF0C-AAE0-4B6B-3F53-2176707B37E3}" dt="2024-10-23T00:57:59.807" v="331" actId="20577"/>
          <ac:spMkLst>
            <pc:docMk/>
            <pc:sldMk cId="2254843339" sldId="446"/>
            <ac:spMk id="5" creationId="{9BBB1366-9DE5-2FB0-C9E9-14ABF4D9E235}"/>
          </ac:spMkLst>
        </pc:spChg>
        <pc:picChg chg="add mod">
          <ac:chgData name="Gustavo Beltrao Braga" userId="S::gustavobb1@insper.edu.br::af0aa7ae-b103-44e9-9c36-8c21682b38a4" providerId="AD" clId="Web-{43FBCF0C-AAE0-4B6B-3F53-2176707B37E3}" dt="2024-10-23T00:59:06.981" v="341" actId="1076"/>
          <ac:picMkLst>
            <pc:docMk/>
            <pc:sldMk cId="2254843339" sldId="446"/>
            <ac:picMk id="9" creationId="{BED534F9-6DCC-6611-4277-E549C88A9D38}"/>
          </ac:picMkLst>
        </pc:picChg>
      </pc:sldChg>
      <pc:sldChg chg="modSp add">
        <pc:chgData name="Gustavo Beltrao Braga" userId="S::gustavobb1@insper.edu.br::af0aa7ae-b103-44e9-9c36-8c21682b38a4" providerId="AD" clId="Web-{43FBCF0C-AAE0-4B6B-3F53-2176707B37E3}" dt="2024-10-23T01:30:39.276" v="479" actId="14100"/>
        <pc:sldMkLst>
          <pc:docMk/>
          <pc:sldMk cId="3873573061" sldId="447"/>
        </pc:sldMkLst>
        <pc:picChg chg="mod">
          <ac:chgData name="Gustavo Beltrao Braga" userId="S::gustavobb1@insper.edu.br::af0aa7ae-b103-44e9-9c36-8c21682b38a4" providerId="AD" clId="Web-{43FBCF0C-AAE0-4B6B-3F53-2176707B37E3}" dt="2024-10-23T01:30:39.276" v="479" actId="14100"/>
          <ac:picMkLst>
            <pc:docMk/>
            <pc:sldMk cId="3873573061" sldId="447"/>
            <ac:picMk id="224" creationId="{00000000-0000-0000-0000-000000000000}"/>
          </ac:picMkLst>
        </pc:picChg>
      </pc:sldChg>
      <pc:sldChg chg="modSp add">
        <pc:chgData name="Gustavo Beltrao Braga" userId="S::gustavobb1@insper.edu.br::af0aa7ae-b103-44e9-9c36-8c21682b38a4" providerId="AD" clId="Web-{43FBCF0C-AAE0-4B6B-3F53-2176707B37E3}" dt="2024-10-23T01:30:23.307" v="478" actId="20577"/>
        <pc:sldMkLst>
          <pc:docMk/>
          <pc:sldMk cId="4004372853" sldId="448"/>
        </pc:sldMkLst>
        <pc:spChg chg="mod">
          <ac:chgData name="Gustavo Beltrao Braga" userId="S::gustavobb1@insper.edu.br::af0aa7ae-b103-44e9-9c36-8c21682b38a4" providerId="AD" clId="Web-{43FBCF0C-AAE0-4B6B-3F53-2176707B37E3}" dt="2024-10-23T01:30:23.307" v="478" actId="20577"/>
          <ac:spMkLst>
            <pc:docMk/>
            <pc:sldMk cId="4004372853" sldId="448"/>
            <ac:spMk id="8" creationId="{F17AFBBF-BA5D-FEBE-54FD-E5B070560483}"/>
          </ac:spMkLst>
        </pc:spChg>
      </pc:sldChg>
      <pc:sldChg chg="addSp delSp modSp add replId addAnim">
        <pc:chgData name="Gustavo Beltrao Braga" userId="S::gustavobb1@insper.edu.br::af0aa7ae-b103-44e9-9c36-8c21682b38a4" providerId="AD" clId="Web-{43FBCF0C-AAE0-4B6B-3F53-2176707B37E3}" dt="2024-10-23T01:33:24.520" v="506" actId="1076"/>
        <pc:sldMkLst>
          <pc:docMk/>
          <pc:sldMk cId="2661998270" sldId="449"/>
        </pc:sldMkLst>
        <pc:spChg chg="add mod">
          <ac:chgData name="Gustavo Beltrao Braga" userId="S::gustavobb1@insper.edu.br::af0aa7ae-b103-44e9-9c36-8c21682b38a4" providerId="AD" clId="Web-{43FBCF0C-AAE0-4B6B-3F53-2176707B37E3}" dt="2024-10-23T01:33:24.520" v="506" actId="1076"/>
          <ac:spMkLst>
            <pc:docMk/>
            <pc:sldMk cId="2661998270" sldId="449"/>
            <ac:spMk id="2" creationId="{9714752D-0BC3-37DA-9FD2-EE59089DD95E}"/>
          </ac:spMkLst>
        </pc:spChg>
        <pc:picChg chg="add mod">
          <ac:chgData name="Gustavo Beltrao Braga" userId="S::gustavobb1@insper.edu.br::af0aa7ae-b103-44e9-9c36-8c21682b38a4" providerId="AD" clId="Web-{43FBCF0C-AAE0-4B6B-3F53-2176707B37E3}" dt="2024-10-23T01:33:05.801" v="500" actId="1076"/>
          <ac:picMkLst>
            <pc:docMk/>
            <pc:sldMk cId="2661998270" sldId="449"/>
            <ac:picMk id="3" creationId="{22DA9189-A1B3-A943-B0B0-5A8F1B32C812}"/>
          </ac:picMkLst>
        </pc:picChg>
        <pc:picChg chg="add mod">
          <ac:chgData name="Gustavo Beltrao Braga" userId="S::gustavobb1@insper.edu.br::af0aa7ae-b103-44e9-9c36-8c21682b38a4" providerId="AD" clId="Web-{43FBCF0C-AAE0-4B6B-3F53-2176707B37E3}" dt="2024-10-23T01:33:08.473" v="501" actId="1076"/>
          <ac:picMkLst>
            <pc:docMk/>
            <pc:sldMk cId="2661998270" sldId="449"/>
            <ac:picMk id="4" creationId="{F625FFEC-6A57-EF04-D35E-A34110026ED2}"/>
          </ac:picMkLst>
        </pc:picChg>
      </pc:sldChg>
      <pc:sldChg chg="addSp delSp modSp add ord replId addAnim delAnim">
        <pc:chgData name="Gustavo Beltrao Braga" userId="S::gustavobb1@insper.edu.br::af0aa7ae-b103-44e9-9c36-8c21682b38a4" providerId="AD" clId="Web-{43FBCF0C-AAE0-4B6B-3F53-2176707B37E3}" dt="2024-10-23T01:53:21.219" v="573"/>
        <pc:sldMkLst>
          <pc:docMk/>
          <pc:sldMk cId="2983560187" sldId="450"/>
        </pc:sldMkLst>
        <pc:spChg chg="mod">
          <ac:chgData name="Gustavo Beltrao Braga" userId="S::gustavobb1@insper.edu.br::af0aa7ae-b103-44e9-9c36-8c21682b38a4" providerId="AD" clId="Web-{43FBCF0C-AAE0-4B6B-3F53-2176707B37E3}" dt="2024-10-23T01:44:41.513" v="563" actId="20577"/>
          <ac:spMkLst>
            <pc:docMk/>
            <pc:sldMk cId="2983560187" sldId="450"/>
            <ac:spMk id="335" creationId="{00000000-0000-0000-0000-000000000000}"/>
          </ac:spMkLst>
        </pc:spChg>
      </pc:sldChg>
      <pc:sldChg chg="addSp delSp modSp add del replId delAnim">
        <pc:chgData name="Gustavo Beltrao Braga" userId="S::gustavobb1@insper.edu.br::af0aa7ae-b103-44e9-9c36-8c21682b38a4" providerId="AD" clId="Web-{43FBCF0C-AAE0-4B6B-3F53-2176707B37E3}" dt="2024-10-23T01:52:34.030" v="569"/>
        <pc:sldMkLst>
          <pc:docMk/>
          <pc:sldMk cId="2308098065" sldId="451"/>
        </pc:sldMkLst>
      </pc:sldChg>
    </pc:docChg>
  </pc:docChgLst>
  <pc:docChgLst>
    <pc:chgData name="Gustavo Beltrao Braga" userId="S::gustavobb1@insper.edu.br::af0aa7ae-b103-44e9-9c36-8c21682b38a4" providerId="AD" clId="Web-{8AF66B4C-7FAA-773D-34B4-8B6488719EC3}"/>
    <pc:docChg chg="modSld">
      <pc:chgData name="Gustavo Beltrao Braga" userId="S::gustavobb1@insper.edu.br::af0aa7ae-b103-44e9-9c36-8c21682b38a4" providerId="AD" clId="Web-{8AF66B4C-7FAA-773D-34B4-8B6488719EC3}" dt="2024-10-31T10:26:24.196" v="1" actId="20577"/>
      <pc:docMkLst>
        <pc:docMk/>
      </pc:docMkLst>
      <pc:sldChg chg="modSp">
        <pc:chgData name="Gustavo Beltrao Braga" userId="S::gustavobb1@insper.edu.br::af0aa7ae-b103-44e9-9c36-8c21682b38a4" providerId="AD" clId="Web-{8AF66B4C-7FAA-773D-34B4-8B6488719EC3}" dt="2024-10-31T10:26:24.196" v="1" actId="20577"/>
        <pc:sldMkLst>
          <pc:docMk/>
          <pc:sldMk cId="2983560187" sldId="450"/>
        </pc:sldMkLst>
        <pc:spChg chg="mod">
          <ac:chgData name="Gustavo Beltrao Braga" userId="S::gustavobb1@insper.edu.br::af0aa7ae-b103-44e9-9c36-8c21682b38a4" providerId="AD" clId="Web-{8AF66B4C-7FAA-773D-34B4-8B6488719EC3}" dt="2024-10-31T10:26:24.196" v="1" actId="20577"/>
          <ac:spMkLst>
            <pc:docMk/>
            <pc:sldMk cId="2983560187" sldId="450"/>
            <ac:spMk id="335" creationId="{00000000-0000-0000-0000-000000000000}"/>
          </ac:spMkLst>
        </pc:spChg>
      </pc:sldChg>
      <pc:sldChg chg="modSp">
        <pc:chgData name="Gustavo Beltrao Braga" userId="S::gustavobb1@insper.edu.br::af0aa7ae-b103-44e9-9c36-8c21682b38a4" providerId="AD" clId="Web-{8AF66B4C-7FAA-773D-34B4-8B6488719EC3}" dt="2024-10-31T10:26:19.321" v="0" actId="20577"/>
        <pc:sldMkLst>
          <pc:docMk/>
          <pc:sldMk cId="1836396127" sldId="456"/>
        </pc:sldMkLst>
        <pc:spChg chg="mod">
          <ac:chgData name="Gustavo Beltrao Braga" userId="S::gustavobb1@insper.edu.br::af0aa7ae-b103-44e9-9c36-8c21682b38a4" providerId="AD" clId="Web-{8AF66B4C-7FAA-773D-34B4-8B6488719EC3}" dt="2024-10-31T10:26:19.321" v="0" actId="20577"/>
          <ac:spMkLst>
            <pc:docMk/>
            <pc:sldMk cId="1836396127" sldId="456"/>
            <ac:spMk id="335" creationId="{00000000-0000-0000-0000-000000000000}"/>
          </ac:spMkLst>
        </pc:spChg>
      </pc:sldChg>
    </pc:docChg>
  </pc:docChgLst>
  <pc:docChgLst>
    <pc:chgData name="Fabio Orfali" userId="S::fabioo1@insper.edu.br::3730b7a9-9dee-4645-b6eb-7377d594d9d3" providerId="AD" clId="Web-{6A994C9F-D797-0CF2-A72D-4E09ECC04C61}"/>
    <pc:docChg chg="modSld">
      <pc:chgData name="Fabio Orfali" userId="S::fabioo1@insper.edu.br::3730b7a9-9dee-4645-b6eb-7377d594d9d3" providerId="AD" clId="Web-{6A994C9F-D797-0CF2-A72D-4E09ECC04C61}" dt="2024-11-07T01:42:17.591" v="15"/>
      <pc:docMkLst>
        <pc:docMk/>
      </pc:docMkLst>
      <pc:sldChg chg="mod modShow">
        <pc:chgData name="Fabio Orfali" userId="S::fabioo1@insper.edu.br::3730b7a9-9dee-4645-b6eb-7377d594d9d3" providerId="AD" clId="Web-{6A994C9F-D797-0CF2-A72D-4E09ECC04C61}" dt="2024-11-07T01:42:17.591" v="15"/>
        <pc:sldMkLst>
          <pc:docMk/>
          <pc:sldMk cId="0" sldId="268"/>
        </pc:sldMkLst>
      </pc:sldChg>
      <pc:sldChg chg="modSp">
        <pc:chgData name="Fabio Orfali" userId="S::fabioo1@insper.edu.br::3730b7a9-9dee-4645-b6eb-7377d594d9d3" providerId="AD" clId="Web-{6A994C9F-D797-0CF2-A72D-4E09ECC04C61}" dt="2024-11-07T01:06:35.607" v="14" actId="14100"/>
        <pc:sldMkLst>
          <pc:docMk/>
          <pc:sldMk cId="0" sldId="333"/>
        </pc:sldMkLst>
        <pc:spChg chg="mod">
          <ac:chgData name="Fabio Orfali" userId="S::fabioo1@insper.edu.br::3730b7a9-9dee-4645-b6eb-7377d594d9d3" providerId="AD" clId="Web-{6A994C9F-D797-0CF2-A72D-4E09ECC04C61}" dt="2024-11-07T01:06:35.607" v="14" actId="14100"/>
          <ac:spMkLst>
            <pc:docMk/>
            <pc:sldMk cId="0" sldId="333"/>
            <ac:spMk id="54" creationId="{00000000-0000-0000-0000-000000000000}"/>
          </ac:spMkLst>
        </pc:spChg>
      </pc:sldChg>
    </pc:docChg>
  </pc:docChgLst>
  <pc:docChgLst>
    <pc:chgData name="Gustavo Beltrao Braga" userId="S::gustavobb1@insper.edu.br::af0aa7ae-b103-44e9-9c36-8c21682b38a4" providerId="AD" clId="Web-{671DC151-82AF-A61A-C78F-D3C1B18BD824}"/>
    <pc:docChg chg="addSld delSld modSld sldOrd">
      <pc:chgData name="Gustavo Beltrao Braga" userId="S::gustavobb1@insper.edu.br::af0aa7ae-b103-44e9-9c36-8c21682b38a4" providerId="AD" clId="Web-{671DC151-82AF-A61A-C78F-D3C1B18BD824}" dt="2024-10-29T23:04:25.092" v="670"/>
      <pc:docMkLst>
        <pc:docMk/>
      </pc:docMkLst>
      <pc:sldChg chg="addSp modSp">
        <pc:chgData name="Gustavo Beltrao Braga" userId="S::gustavobb1@insper.edu.br::af0aa7ae-b103-44e9-9c36-8c21682b38a4" providerId="AD" clId="Web-{671DC151-82AF-A61A-C78F-D3C1B18BD824}" dt="2024-10-29T13:59:34.494" v="570" actId="20577"/>
        <pc:sldMkLst>
          <pc:docMk/>
          <pc:sldMk cId="1102836197" sldId="289"/>
        </pc:sldMkLst>
        <pc:spChg chg="add mod">
          <ac:chgData name="Gustavo Beltrao Braga" userId="S::gustavobb1@insper.edu.br::af0aa7ae-b103-44e9-9c36-8c21682b38a4" providerId="AD" clId="Web-{671DC151-82AF-A61A-C78F-D3C1B18BD824}" dt="2024-10-29T13:59:34.494" v="570" actId="20577"/>
          <ac:spMkLst>
            <pc:docMk/>
            <pc:sldMk cId="1102836197" sldId="289"/>
            <ac:spMk id="2" creationId="{2B2055C1-9DFD-5FEA-DC88-F03637B9BC7E}"/>
          </ac:spMkLst>
        </pc:spChg>
        <pc:spChg chg="mod">
          <ac:chgData name="Gustavo Beltrao Braga" userId="S::gustavobb1@insper.edu.br::af0aa7ae-b103-44e9-9c36-8c21682b38a4" providerId="AD" clId="Web-{671DC151-82AF-A61A-C78F-D3C1B18BD824}" dt="2024-10-29T10:30:50.351" v="173" actId="1076"/>
          <ac:spMkLst>
            <pc:docMk/>
            <pc:sldMk cId="1102836197" sldId="289"/>
            <ac:spMk id="3" creationId="{82A97742-AAEE-0F63-EB73-E232A1CB8AA6}"/>
          </ac:spMkLst>
        </pc:spChg>
        <pc:spChg chg="mod">
          <ac:chgData name="Gustavo Beltrao Braga" userId="S::gustavobb1@insper.edu.br::af0aa7ae-b103-44e9-9c36-8c21682b38a4" providerId="AD" clId="Web-{671DC151-82AF-A61A-C78F-D3C1B18BD824}" dt="2024-10-29T10:30:03.616" v="160" actId="20577"/>
          <ac:spMkLst>
            <pc:docMk/>
            <pc:sldMk cId="1102836197" sldId="289"/>
            <ac:spMk id="336" creationId="{00000000-0000-0000-0000-000000000000}"/>
          </ac:spMkLst>
        </pc:spChg>
      </pc:sldChg>
      <pc:sldChg chg="addSp modSp">
        <pc:chgData name="Gustavo Beltrao Braga" userId="S::gustavobb1@insper.edu.br::af0aa7ae-b103-44e9-9c36-8c21682b38a4" providerId="AD" clId="Web-{671DC151-82AF-A61A-C78F-D3C1B18BD824}" dt="2024-10-29T11:08:09.125" v="304" actId="1076"/>
        <pc:sldMkLst>
          <pc:docMk/>
          <pc:sldMk cId="0" sldId="295"/>
        </pc:sldMkLst>
        <pc:spChg chg="add mod">
          <ac:chgData name="Gustavo Beltrao Braga" userId="S::gustavobb1@insper.edu.br::af0aa7ae-b103-44e9-9c36-8c21682b38a4" providerId="AD" clId="Web-{671DC151-82AF-A61A-C78F-D3C1B18BD824}" dt="2024-10-29T11:08:09.125" v="304" actId="1076"/>
          <ac:spMkLst>
            <pc:docMk/>
            <pc:sldMk cId="0" sldId="295"/>
            <ac:spMk id="2" creationId="{6EE70931-FCBA-FEF2-FB1E-5F2E63983462}"/>
          </ac:spMkLst>
        </pc:spChg>
      </pc:sldChg>
      <pc:sldChg chg="del">
        <pc:chgData name="Gustavo Beltrao Braga" userId="S::gustavobb1@insper.edu.br::af0aa7ae-b103-44e9-9c36-8c21682b38a4" providerId="AD" clId="Web-{671DC151-82AF-A61A-C78F-D3C1B18BD824}" dt="2024-10-29T11:22:57.285" v="431"/>
        <pc:sldMkLst>
          <pc:docMk/>
          <pc:sldMk cId="0" sldId="332"/>
        </pc:sldMkLst>
      </pc:sldChg>
      <pc:sldChg chg="del">
        <pc:chgData name="Gustavo Beltrao Braga" userId="S::gustavobb1@insper.edu.br::af0aa7ae-b103-44e9-9c36-8c21682b38a4" providerId="AD" clId="Web-{671DC151-82AF-A61A-C78F-D3C1B18BD824}" dt="2024-10-29T11:32:05.157" v="462"/>
        <pc:sldMkLst>
          <pc:docMk/>
          <pc:sldMk cId="0" sldId="334"/>
        </pc:sldMkLst>
      </pc:sldChg>
      <pc:sldChg chg="mod ord modShow">
        <pc:chgData name="Gustavo Beltrao Braga" userId="S::gustavobb1@insper.edu.br::af0aa7ae-b103-44e9-9c36-8c21682b38a4" providerId="AD" clId="Web-{671DC151-82AF-A61A-C78F-D3C1B18BD824}" dt="2024-10-29T11:32:42.876" v="466"/>
        <pc:sldMkLst>
          <pc:docMk/>
          <pc:sldMk cId="0" sldId="355"/>
        </pc:sldMkLst>
      </pc:sldChg>
      <pc:sldChg chg="mod ord modShow">
        <pc:chgData name="Gustavo Beltrao Braga" userId="S::gustavobb1@insper.edu.br::af0aa7ae-b103-44e9-9c36-8c21682b38a4" providerId="AD" clId="Web-{671DC151-82AF-A61A-C78F-D3C1B18BD824}" dt="2024-10-29T11:32:42.876" v="465"/>
        <pc:sldMkLst>
          <pc:docMk/>
          <pc:sldMk cId="0" sldId="356"/>
        </pc:sldMkLst>
      </pc:sldChg>
      <pc:sldChg chg="delSp modSp mod modShow">
        <pc:chgData name="Gustavo Beltrao Braga" userId="S::gustavobb1@insper.edu.br::af0aa7ae-b103-44e9-9c36-8c21682b38a4" providerId="AD" clId="Web-{671DC151-82AF-A61A-C78F-D3C1B18BD824}" dt="2024-10-29T23:04:25.092" v="670"/>
        <pc:sldMkLst>
          <pc:docMk/>
          <pc:sldMk cId="908448788" sldId="441"/>
        </pc:sldMkLst>
        <pc:spChg chg="mod">
          <ac:chgData name="Gustavo Beltrao Braga" userId="S::gustavobb1@insper.edu.br::af0aa7ae-b103-44e9-9c36-8c21682b38a4" providerId="AD" clId="Web-{671DC151-82AF-A61A-C78F-D3C1B18BD824}" dt="2024-10-29T23:04:20.279" v="669" actId="1076"/>
          <ac:spMkLst>
            <pc:docMk/>
            <pc:sldMk cId="908448788" sldId="441"/>
            <ac:spMk id="2" creationId="{4B83AD0C-C880-C8ED-2281-0AF00EB8CE06}"/>
          </ac:spMkLst>
        </pc:spChg>
      </pc:sldChg>
      <pc:sldChg chg="modSp">
        <pc:chgData name="Gustavo Beltrao Braga" userId="S::gustavobb1@insper.edu.br::af0aa7ae-b103-44e9-9c36-8c21682b38a4" providerId="AD" clId="Web-{671DC151-82AF-A61A-C78F-D3C1B18BD824}" dt="2024-10-29T13:54:44.063" v="554" actId="1076"/>
        <pc:sldMkLst>
          <pc:docMk/>
          <pc:sldMk cId="2901145662" sldId="442"/>
        </pc:sldMkLst>
      </pc:sldChg>
      <pc:sldChg chg="modSp">
        <pc:chgData name="Gustavo Beltrao Braga" userId="S::gustavobb1@insper.edu.br::af0aa7ae-b103-44e9-9c36-8c21682b38a4" providerId="AD" clId="Web-{671DC151-82AF-A61A-C78F-D3C1B18BD824}" dt="2024-10-29T13:55:19.767" v="562" actId="1076"/>
        <pc:sldMkLst>
          <pc:docMk/>
          <pc:sldMk cId="2007474974" sldId="443"/>
        </pc:sldMkLst>
        <pc:spChg chg="mod">
          <ac:chgData name="Gustavo Beltrao Braga" userId="S::gustavobb1@insper.edu.br::af0aa7ae-b103-44e9-9c36-8c21682b38a4" providerId="AD" clId="Web-{671DC151-82AF-A61A-C78F-D3C1B18BD824}" dt="2024-10-29T13:55:19.767" v="562" actId="1076"/>
          <ac:spMkLst>
            <pc:docMk/>
            <pc:sldMk cId="2007474974" sldId="443"/>
            <ac:spMk id="7" creationId="{8781A4C9-653F-61C2-B1CD-2EEC8F4D36B0}"/>
          </ac:spMkLst>
        </pc:spChg>
        <pc:spChg chg="mod">
          <ac:chgData name="Gustavo Beltrao Braga" userId="S::gustavobb1@insper.edu.br::af0aa7ae-b103-44e9-9c36-8c21682b38a4" providerId="AD" clId="Web-{671DC151-82AF-A61A-C78F-D3C1B18BD824}" dt="2024-10-29T13:55:14.970" v="561" actId="1076"/>
          <ac:spMkLst>
            <pc:docMk/>
            <pc:sldMk cId="2007474974" sldId="443"/>
            <ac:spMk id="8" creationId="{C5CF8D44-69FE-0FDB-C9DB-BE7452EEE010}"/>
          </ac:spMkLst>
        </pc:spChg>
        <pc:picChg chg="mod">
          <ac:chgData name="Gustavo Beltrao Braga" userId="S::gustavobb1@insper.edu.br::af0aa7ae-b103-44e9-9c36-8c21682b38a4" providerId="AD" clId="Web-{671DC151-82AF-A61A-C78F-D3C1B18BD824}" dt="2024-10-29T13:54:48.422" v="555" actId="1076"/>
          <ac:picMkLst>
            <pc:docMk/>
            <pc:sldMk cId="2007474974" sldId="443"/>
            <ac:picMk id="6" creationId="{F8D6F464-8B9E-B05D-2981-D37CBD217CF9}"/>
          </ac:picMkLst>
        </pc:picChg>
      </pc:sldChg>
      <pc:sldChg chg="modSp">
        <pc:chgData name="Gustavo Beltrao Braga" userId="S::gustavobb1@insper.edu.br::af0aa7ae-b103-44e9-9c36-8c21682b38a4" providerId="AD" clId="Web-{671DC151-82AF-A61A-C78F-D3C1B18BD824}" dt="2024-10-29T13:59:26.212" v="566" actId="20577"/>
        <pc:sldMkLst>
          <pc:docMk/>
          <pc:sldMk cId="2254843339" sldId="446"/>
        </pc:sldMkLst>
        <pc:spChg chg="mod">
          <ac:chgData name="Gustavo Beltrao Braga" userId="S::gustavobb1@insper.edu.br::af0aa7ae-b103-44e9-9c36-8c21682b38a4" providerId="AD" clId="Web-{671DC151-82AF-A61A-C78F-D3C1B18BD824}" dt="2024-10-29T13:59:26.212" v="566" actId="20577"/>
          <ac:spMkLst>
            <pc:docMk/>
            <pc:sldMk cId="2254843339" sldId="446"/>
            <ac:spMk id="2" creationId="{A17BA724-05EA-598A-905E-C66836D40EC7}"/>
          </ac:spMkLst>
        </pc:spChg>
      </pc:sldChg>
      <pc:sldChg chg="addSp modSp">
        <pc:chgData name="Gustavo Beltrao Braga" userId="S::gustavobb1@insper.edu.br::af0aa7ae-b103-44e9-9c36-8c21682b38a4" providerId="AD" clId="Web-{671DC151-82AF-A61A-C78F-D3C1B18BD824}" dt="2024-10-29T14:26:56.620" v="629" actId="1076"/>
        <pc:sldMkLst>
          <pc:docMk/>
          <pc:sldMk cId="2983560187" sldId="450"/>
        </pc:sldMkLst>
        <pc:spChg chg="add mod">
          <ac:chgData name="Gustavo Beltrao Braga" userId="S::gustavobb1@insper.edu.br::af0aa7ae-b103-44e9-9c36-8c21682b38a4" providerId="AD" clId="Web-{671DC151-82AF-A61A-C78F-D3C1B18BD824}" dt="2024-10-29T14:26:56.573" v="628" actId="1076"/>
          <ac:spMkLst>
            <pc:docMk/>
            <pc:sldMk cId="2983560187" sldId="450"/>
            <ac:spMk id="4" creationId="{39599BF5-A267-150E-0149-8599D41D580C}"/>
          </ac:spMkLst>
        </pc:spChg>
        <pc:spChg chg="add mod">
          <ac:chgData name="Gustavo Beltrao Braga" userId="S::gustavobb1@insper.edu.br::af0aa7ae-b103-44e9-9c36-8c21682b38a4" providerId="AD" clId="Web-{671DC151-82AF-A61A-C78F-D3C1B18BD824}" dt="2024-10-29T14:26:39.713" v="623" actId="1076"/>
          <ac:spMkLst>
            <pc:docMk/>
            <pc:sldMk cId="2983560187" sldId="450"/>
            <ac:spMk id="5" creationId="{C791D1DA-1F7C-F2BC-EB10-AC7FE02D839E}"/>
          </ac:spMkLst>
        </pc:spChg>
        <pc:spChg chg="add mod">
          <ac:chgData name="Gustavo Beltrao Braga" userId="S::gustavobb1@insper.edu.br::af0aa7ae-b103-44e9-9c36-8c21682b38a4" providerId="AD" clId="Web-{671DC151-82AF-A61A-C78F-D3C1B18BD824}" dt="2024-10-29T14:26:39.729" v="624" actId="1076"/>
          <ac:spMkLst>
            <pc:docMk/>
            <pc:sldMk cId="2983560187" sldId="450"/>
            <ac:spMk id="6" creationId="{E0C654A8-7FA1-FD5A-C83D-AA06DC2E1841}"/>
          </ac:spMkLst>
        </pc:spChg>
        <pc:picChg chg="add mod">
          <ac:chgData name="Gustavo Beltrao Braga" userId="S::gustavobb1@insper.edu.br::af0aa7ae-b103-44e9-9c36-8c21682b38a4" providerId="AD" clId="Web-{671DC151-82AF-A61A-C78F-D3C1B18BD824}" dt="2024-10-29T14:26:56.620" v="629" actId="1076"/>
          <ac:picMkLst>
            <pc:docMk/>
            <pc:sldMk cId="2983560187" sldId="450"/>
            <ac:picMk id="2" creationId="{8BF1C488-A9F9-3822-6F9C-07332716567E}"/>
          </ac:picMkLst>
        </pc:picChg>
        <pc:picChg chg="add mod">
          <ac:chgData name="Gustavo Beltrao Braga" userId="S::gustavobb1@insper.edu.br::af0aa7ae-b103-44e9-9c36-8c21682b38a4" providerId="AD" clId="Web-{671DC151-82AF-A61A-C78F-D3C1B18BD824}" dt="2024-10-29T14:26:56.557" v="627" actId="1076"/>
          <ac:picMkLst>
            <pc:docMk/>
            <pc:sldMk cId="2983560187" sldId="450"/>
            <ac:picMk id="3" creationId="{0EA1B3CB-FA35-F1FA-9102-4697B1A19CF8}"/>
          </ac:picMkLst>
        </pc:picChg>
      </pc:sldChg>
      <pc:sldChg chg="addSp delSp modSp add replId">
        <pc:chgData name="Gustavo Beltrao Braga" userId="S::gustavobb1@insper.edu.br::af0aa7ae-b103-44e9-9c36-8c21682b38a4" providerId="AD" clId="Web-{671DC151-82AF-A61A-C78F-D3C1B18BD824}" dt="2024-10-29T11:17:34.591" v="345"/>
        <pc:sldMkLst>
          <pc:docMk/>
          <pc:sldMk cId="1748165867" sldId="451"/>
        </pc:sldMkLst>
        <pc:spChg chg="add mod">
          <ac:chgData name="Gustavo Beltrao Braga" userId="S::gustavobb1@insper.edu.br::af0aa7ae-b103-44e9-9c36-8c21682b38a4" providerId="AD" clId="Web-{671DC151-82AF-A61A-C78F-D3C1B18BD824}" dt="2024-10-29T10:18:09.955" v="36" actId="1076"/>
          <ac:spMkLst>
            <pc:docMk/>
            <pc:sldMk cId="1748165867" sldId="451"/>
            <ac:spMk id="5" creationId="{1FAA7B2A-6A12-294E-E027-64F9F60AB445}"/>
          </ac:spMkLst>
        </pc:spChg>
        <pc:spChg chg="mod">
          <ac:chgData name="Gustavo Beltrao Braga" userId="S::gustavobb1@insper.edu.br::af0aa7ae-b103-44e9-9c36-8c21682b38a4" providerId="AD" clId="Web-{671DC151-82AF-A61A-C78F-D3C1B18BD824}" dt="2024-10-29T10:17:01.484" v="3" actId="20577"/>
          <ac:spMkLst>
            <pc:docMk/>
            <pc:sldMk cId="1748165867" sldId="451"/>
            <ac:spMk id="385" creationId="{00000000-0000-0000-0000-000000000000}"/>
          </ac:spMkLst>
        </pc:spChg>
        <pc:picChg chg="add mod modCrop">
          <ac:chgData name="Gustavo Beltrao Braga" userId="S::gustavobb1@insper.edu.br::af0aa7ae-b103-44e9-9c36-8c21682b38a4" providerId="AD" clId="Web-{671DC151-82AF-A61A-C78F-D3C1B18BD824}" dt="2024-10-29T11:17:34.591" v="345"/>
          <ac:picMkLst>
            <pc:docMk/>
            <pc:sldMk cId="1748165867" sldId="451"/>
            <ac:picMk id="4" creationId="{E5E932AA-BD31-3978-E5B7-648E075F0CE7}"/>
          </ac:picMkLst>
        </pc:picChg>
      </pc:sldChg>
      <pc:sldChg chg="addSp delSp modSp add replId">
        <pc:chgData name="Gustavo Beltrao Braga" userId="S::gustavobb1@insper.edu.br::af0aa7ae-b103-44e9-9c36-8c21682b38a4" providerId="AD" clId="Web-{671DC151-82AF-A61A-C78F-D3C1B18BD824}" dt="2024-10-29T14:32:29.127" v="638" actId="1076"/>
        <pc:sldMkLst>
          <pc:docMk/>
          <pc:sldMk cId="1611741316" sldId="452"/>
        </pc:sldMkLst>
        <pc:spChg chg="add mod">
          <ac:chgData name="Gustavo Beltrao Braga" userId="S::gustavobb1@insper.edu.br::af0aa7ae-b103-44e9-9c36-8c21682b38a4" providerId="AD" clId="Web-{671DC151-82AF-A61A-C78F-D3C1B18BD824}" dt="2024-10-29T14:32:29.127" v="638" actId="1076"/>
          <ac:spMkLst>
            <pc:docMk/>
            <pc:sldMk cId="1611741316" sldId="452"/>
            <ac:spMk id="3" creationId="{9DEF6761-2851-8196-E479-2CA6A7D05459}"/>
          </ac:spMkLst>
        </pc:spChg>
        <pc:spChg chg="mod">
          <ac:chgData name="Gustavo Beltrao Braga" userId="S::gustavobb1@insper.edu.br::af0aa7ae-b103-44e9-9c36-8c21682b38a4" providerId="AD" clId="Web-{671DC151-82AF-A61A-C78F-D3C1B18BD824}" dt="2024-10-29T10:18:58.941" v="46" actId="20577"/>
          <ac:spMkLst>
            <pc:docMk/>
            <pc:sldMk cId="1611741316" sldId="452"/>
            <ac:spMk id="385" creationId="{00000000-0000-0000-0000-000000000000}"/>
          </ac:spMkLst>
        </pc:spChg>
        <pc:picChg chg="add mod">
          <ac:chgData name="Gustavo Beltrao Braga" userId="S::gustavobb1@insper.edu.br::af0aa7ae-b103-44e9-9c36-8c21682b38a4" providerId="AD" clId="Web-{671DC151-82AF-A61A-C78F-D3C1B18BD824}" dt="2024-10-29T14:32:27.502" v="637" actId="1076"/>
          <ac:picMkLst>
            <pc:docMk/>
            <pc:sldMk cId="1611741316" sldId="452"/>
            <ac:picMk id="4" creationId="{90F3C817-03F7-53B5-45C0-5EE84D1179A1}"/>
          </ac:picMkLst>
        </pc:picChg>
      </pc:sldChg>
      <pc:sldChg chg="add del replId">
        <pc:chgData name="Gustavo Beltrao Braga" userId="S::gustavobb1@insper.edu.br::af0aa7ae-b103-44e9-9c36-8c21682b38a4" providerId="AD" clId="Web-{671DC151-82AF-A61A-C78F-D3C1B18BD824}" dt="2024-10-29T10:25:47.264" v="85"/>
        <pc:sldMkLst>
          <pc:docMk/>
          <pc:sldMk cId="702170550" sldId="453"/>
        </pc:sldMkLst>
      </pc:sldChg>
      <pc:sldChg chg="addSp delSp modSp add replId">
        <pc:chgData name="Gustavo Beltrao Braga" userId="S::gustavobb1@insper.edu.br::af0aa7ae-b103-44e9-9c36-8c21682b38a4" providerId="AD" clId="Web-{671DC151-82AF-A61A-C78F-D3C1B18BD824}" dt="2024-10-29T11:04:21.620" v="270" actId="20577"/>
        <pc:sldMkLst>
          <pc:docMk/>
          <pc:sldMk cId="3193074903" sldId="454"/>
        </pc:sldMkLst>
        <pc:spChg chg="add mod">
          <ac:chgData name="Gustavo Beltrao Braga" userId="S::gustavobb1@insper.edu.br::af0aa7ae-b103-44e9-9c36-8c21682b38a4" providerId="AD" clId="Web-{671DC151-82AF-A61A-C78F-D3C1B18BD824}" dt="2024-10-29T11:04:13.573" v="268" actId="20577"/>
          <ac:spMkLst>
            <pc:docMk/>
            <pc:sldMk cId="3193074903" sldId="454"/>
            <ac:spMk id="6" creationId="{6251CAE5-9F39-ED36-72BF-379CB2CA51D9}"/>
          </ac:spMkLst>
        </pc:spChg>
        <pc:spChg chg="add mod">
          <ac:chgData name="Gustavo Beltrao Braga" userId="S::gustavobb1@insper.edu.br::af0aa7ae-b103-44e9-9c36-8c21682b38a4" providerId="AD" clId="Web-{671DC151-82AF-A61A-C78F-D3C1B18BD824}" dt="2024-10-29T11:04:16.526" v="269" actId="20577"/>
          <ac:spMkLst>
            <pc:docMk/>
            <pc:sldMk cId="3193074903" sldId="454"/>
            <ac:spMk id="9" creationId="{1B937B4E-0EEE-3FB7-0C30-FD8211F8D352}"/>
          </ac:spMkLst>
        </pc:spChg>
        <pc:spChg chg="add mod">
          <ac:chgData name="Gustavo Beltrao Braga" userId="S::gustavobb1@insper.edu.br::af0aa7ae-b103-44e9-9c36-8c21682b38a4" providerId="AD" clId="Web-{671DC151-82AF-A61A-C78F-D3C1B18BD824}" dt="2024-10-29T11:04:21.620" v="270" actId="20577"/>
          <ac:spMkLst>
            <pc:docMk/>
            <pc:sldMk cId="3193074903" sldId="454"/>
            <ac:spMk id="10" creationId="{76C44C49-460F-9896-D7C8-36E3818DF7C3}"/>
          </ac:spMkLst>
        </pc:spChg>
        <pc:spChg chg="mod">
          <ac:chgData name="Gustavo Beltrao Braga" userId="S::gustavobb1@insper.edu.br::af0aa7ae-b103-44e9-9c36-8c21682b38a4" providerId="AD" clId="Web-{671DC151-82AF-A61A-C78F-D3C1B18BD824}" dt="2024-10-29T10:25:22.357" v="81" actId="20577"/>
          <ac:spMkLst>
            <pc:docMk/>
            <pc:sldMk cId="3193074903" sldId="454"/>
            <ac:spMk id="335" creationId="{00000000-0000-0000-0000-000000000000}"/>
          </ac:spMkLst>
        </pc:spChg>
        <pc:picChg chg="add mod">
          <ac:chgData name="Gustavo Beltrao Braga" userId="S::gustavobb1@insper.edu.br::af0aa7ae-b103-44e9-9c36-8c21682b38a4" providerId="AD" clId="Web-{671DC151-82AF-A61A-C78F-D3C1B18BD824}" dt="2024-10-29T11:03:29.447" v="255" actId="1076"/>
          <ac:picMkLst>
            <pc:docMk/>
            <pc:sldMk cId="3193074903" sldId="454"/>
            <ac:picMk id="2" creationId="{7A4D4029-9A66-58C7-4BB4-0623566B15BB}"/>
          </ac:picMkLst>
        </pc:picChg>
        <pc:picChg chg="add mod">
          <ac:chgData name="Gustavo Beltrao Braga" userId="S::gustavobb1@insper.edu.br::af0aa7ae-b103-44e9-9c36-8c21682b38a4" providerId="AD" clId="Web-{671DC151-82AF-A61A-C78F-D3C1B18BD824}" dt="2024-10-29T11:03:34.650" v="258" actId="1076"/>
          <ac:picMkLst>
            <pc:docMk/>
            <pc:sldMk cId="3193074903" sldId="454"/>
            <ac:picMk id="3" creationId="{5001ED88-2E23-CB05-6064-C00D93BCF126}"/>
          </ac:picMkLst>
        </pc:picChg>
        <pc:picChg chg="add mod">
          <ac:chgData name="Gustavo Beltrao Braga" userId="S::gustavobb1@insper.edu.br::af0aa7ae-b103-44e9-9c36-8c21682b38a4" providerId="AD" clId="Web-{671DC151-82AF-A61A-C78F-D3C1B18BD824}" dt="2024-10-29T11:03:33.181" v="257" actId="1076"/>
          <ac:picMkLst>
            <pc:docMk/>
            <pc:sldMk cId="3193074903" sldId="454"/>
            <ac:picMk id="4" creationId="{0B20DB9D-ECF8-A1E9-49CD-FABE935989A7}"/>
          </ac:picMkLst>
        </pc:picChg>
      </pc:sldChg>
      <pc:sldChg chg="addSp delSp modSp add replId">
        <pc:chgData name="Gustavo Beltrao Braga" userId="S::gustavobb1@insper.edu.br::af0aa7ae-b103-44e9-9c36-8c21682b38a4" providerId="AD" clId="Web-{671DC151-82AF-A61A-C78F-D3C1B18BD824}" dt="2024-10-29T11:17:06.027" v="337" actId="20577"/>
        <pc:sldMkLst>
          <pc:docMk/>
          <pc:sldMk cId="1097612347" sldId="455"/>
        </pc:sldMkLst>
        <pc:spChg chg="add mod">
          <ac:chgData name="Gustavo Beltrao Braga" userId="S::gustavobb1@insper.edu.br::af0aa7ae-b103-44e9-9c36-8c21682b38a4" providerId="AD" clId="Web-{671DC151-82AF-A61A-C78F-D3C1B18BD824}" dt="2024-10-29T11:17:01.402" v="335" actId="20577"/>
          <ac:spMkLst>
            <pc:docMk/>
            <pc:sldMk cId="1097612347" sldId="455"/>
            <ac:spMk id="6" creationId="{83C5CD4B-1675-05C4-E71B-F5D453B60294}"/>
          </ac:spMkLst>
        </pc:spChg>
        <pc:spChg chg="add mod">
          <ac:chgData name="Gustavo Beltrao Braga" userId="S::gustavobb1@insper.edu.br::af0aa7ae-b103-44e9-9c36-8c21682b38a4" providerId="AD" clId="Web-{671DC151-82AF-A61A-C78F-D3C1B18BD824}" dt="2024-10-29T11:17:04.262" v="336" actId="20577"/>
          <ac:spMkLst>
            <pc:docMk/>
            <pc:sldMk cId="1097612347" sldId="455"/>
            <ac:spMk id="7" creationId="{61E39AF6-BC74-E741-6215-96C2D39EBC69}"/>
          </ac:spMkLst>
        </pc:spChg>
        <pc:spChg chg="add mod">
          <ac:chgData name="Gustavo Beltrao Braga" userId="S::gustavobb1@insper.edu.br::af0aa7ae-b103-44e9-9c36-8c21682b38a4" providerId="AD" clId="Web-{671DC151-82AF-A61A-C78F-D3C1B18BD824}" dt="2024-10-29T11:17:06.027" v="337" actId="20577"/>
          <ac:spMkLst>
            <pc:docMk/>
            <pc:sldMk cId="1097612347" sldId="455"/>
            <ac:spMk id="8" creationId="{B5F56B5B-90A3-822D-CCE4-704DE4B7F338}"/>
          </ac:spMkLst>
        </pc:spChg>
        <pc:spChg chg="mod">
          <ac:chgData name="Gustavo Beltrao Braga" userId="S::gustavobb1@insper.edu.br::af0aa7ae-b103-44e9-9c36-8c21682b38a4" providerId="AD" clId="Web-{671DC151-82AF-A61A-C78F-D3C1B18BD824}" dt="2024-10-29T11:08:22.610" v="312" actId="20577"/>
          <ac:spMkLst>
            <pc:docMk/>
            <pc:sldMk cId="1097612347" sldId="455"/>
            <ac:spMk id="385" creationId="{00000000-0000-0000-0000-000000000000}"/>
          </ac:spMkLst>
        </pc:spChg>
        <pc:picChg chg="add mod">
          <ac:chgData name="Gustavo Beltrao Braga" userId="S::gustavobb1@insper.edu.br::af0aa7ae-b103-44e9-9c36-8c21682b38a4" providerId="AD" clId="Web-{671DC151-82AF-A61A-C78F-D3C1B18BD824}" dt="2024-10-29T11:16:15.339" v="317" actId="1076"/>
          <ac:picMkLst>
            <pc:docMk/>
            <pc:sldMk cId="1097612347" sldId="455"/>
            <ac:picMk id="5" creationId="{35DA3461-A2D9-CB9C-7024-DB8E933A129B}"/>
          </ac:picMkLst>
        </pc:picChg>
      </pc:sldChg>
      <pc:sldChg chg="addSp delSp modSp add replId">
        <pc:chgData name="Gustavo Beltrao Braga" userId="S::gustavobb1@insper.edu.br::af0aa7ae-b103-44e9-9c36-8c21682b38a4" providerId="AD" clId="Web-{671DC151-82AF-A61A-C78F-D3C1B18BD824}" dt="2024-10-29T19:23:00.906" v="664" actId="1076"/>
        <pc:sldMkLst>
          <pc:docMk/>
          <pc:sldMk cId="1836396127" sldId="456"/>
        </pc:sldMkLst>
        <pc:spChg chg="add mod">
          <ac:chgData name="Gustavo Beltrao Braga" userId="S::gustavobb1@insper.edu.br::af0aa7ae-b103-44e9-9c36-8c21682b38a4" providerId="AD" clId="Web-{671DC151-82AF-A61A-C78F-D3C1B18BD824}" dt="2024-10-29T19:23:00.906" v="664" actId="1076"/>
          <ac:spMkLst>
            <pc:docMk/>
            <pc:sldMk cId="1836396127" sldId="456"/>
            <ac:spMk id="3" creationId="{076BF791-3EAD-5FF7-3C3B-4471DA5A9239}"/>
          </ac:spMkLst>
        </pc:spChg>
        <pc:spChg chg="add mod">
          <ac:chgData name="Gustavo Beltrao Braga" userId="S::gustavobb1@insper.edu.br::af0aa7ae-b103-44e9-9c36-8c21682b38a4" providerId="AD" clId="Web-{671DC151-82AF-A61A-C78F-D3C1B18BD824}" dt="2024-10-29T11:30:41.217" v="461" actId="1076"/>
          <ac:spMkLst>
            <pc:docMk/>
            <pc:sldMk cId="1836396127" sldId="456"/>
            <ac:spMk id="7" creationId="{07CFA2C7-5B59-FA62-3171-C6E21180D31E}"/>
          </ac:spMkLst>
        </pc:spChg>
        <pc:spChg chg="add mod">
          <ac:chgData name="Gustavo Beltrao Braga" userId="S::gustavobb1@insper.edu.br::af0aa7ae-b103-44e9-9c36-8c21682b38a4" providerId="AD" clId="Web-{671DC151-82AF-A61A-C78F-D3C1B18BD824}" dt="2024-10-29T19:22:48.343" v="660" actId="1076"/>
          <ac:spMkLst>
            <pc:docMk/>
            <pc:sldMk cId="1836396127" sldId="456"/>
            <ac:spMk id="8" creationId="{C87EAA1A-0629-3D83-202F-3D6F5825243D}"/>
          </ac:spMkLst>
        </pc:spChg>
        <pc:spChg chg="add mod">
          <ac:chgData name="Gustavo Beltrao Braga" userId="S::gustavobb1@insper.edu.br::af0aa7ae-b103-44e9-9c36-8c21682b38a4" providerId="AD" clId="Web-{671DC151-82AF-A61A-C78F-D3C1B18BD824}" dt="2024-10-29T19:22:45.030" v="659" actId="1076"/>
          <ac:spMkLst>
            <pc:docMk/>
            <pc:sldMk cId="1836396127" sldId="456"/>
            <ac:spMk id="9" creationId="{5D1049CE-7BBA-404A-E7A6-02F9CC9C5560}"/>
          </ac:spMkLst>
        </pc:spChg>
        <pc:spChg chg="mod">
          <ac:chgData name="Gustavo Beltrao Braga" userId="S::gustavobb1@insper.edu.br::af0aa7ae-b103-44e9-9c36-8c21682b38a4" providerId="AD" clId="Web-{671DC151-82AF-A61A-C78F-D3C1B18BD824}" dt="2024-10-29T11:23:05.660" v="435" actId="20577"/>
          <ac:spMkLst>
            <pc:docMk/>
            <pc:sldMk cId="1836396127" sldId="456"/>
            <ac:spMk id="335" creationId="{00000000-0000-0000-0000-000000000000}"/>
          </ac:spMkLst>
        </pc:spChg>
        <pc:picChg chg="add mod">
          <ac:chgData name="Gustavo Beltrao Braga" userId="S::gustavobb1@insper.edu.br::af0aa7ae-b103-44e9-9c36-8c21682b38a4" providerId="AD" clId="Web-{671DC151-82AF-A61A-C78F-D3C1B18BD824}" dt="2024-10-29T14:36:08.148" v="658" actId="1076"/>
          <ac:picMkLst>
            <pc:docMk/>
            <pc:sldMk cId="1836396127" sldId="456"/>
            <ac:picMk id="2" creationId="{F433EA62-FA6C-6D4E-BAA8-A172EB62BFB9}"/>
          </ac:picMkLst>
        </pc:picChg>
        <pc:picChg chg="add mod">
          <ac:chgData name="Gustavo Beltrao Braga" userId="S::gustavobb1@insper.edu.br::af0aa7ae-b103-44e9-9c36-8c21682b38a4" providerId="AD" clId="Web-{671DC151-82AF-A61A-C78F-D3C1B18BD824}" dt="2024-10-29T14:36:06.757" v="657" actId="1076"/>
          <ac:picMkLst>
            <pc:docMk/>
            <pc:sldMk cId="1836396127" sldId="456"/>
            <ac:picMk id="5" creationId="{B5114A63-D8C9-5D82-0FC5-E3DA6B601E3B}"/>
          </ac:picMkLst>
        </pc:picChg>
      </pc:sldChg>
      <pc:sldChg chg="addSp delSp modSp add replId">
        <pc:chgData name="Gustavo Beltrao Braga" userId="S::gustavobb1@insper.edu.br::af0aa7ae-b103-44e9-9c36-8c21682b38a4" providerId="AD" clId="Web-{671DC151-82AF-A61A-C78F-D3C1B18BD824}" dt="2024-10-29T13:05:17.787" v="552" actId="1076"/>
        <pc:sldMkLst>
          <pc:docMk/>
          <pc:sldMk cId="1895419778" sldId="457"/>
        </pc:sldMkLst>
        <pc:spChg chg="add mod">
          <ac:chgData name="Gustavo Beltrao Braga" userId="S::gustavobb1@insper.edu.br::af0aa7ae-b103-44e9-9c36-8c21682b38a4" providerId="AD" clId="Web-{671DC151-82AF-A61A-C78F-D3C1B18BD824}" dt="2024-10-29T13:05:17.787" v="552" actId="1076"/>
          <ac:spMkLst>
            <pc:docMk/>
            <pc:sldMk cId="1895419778" sldId="457"/>
            <ac:spMk id="3" creationId="{8D9DE3FD-04AE-DCE3-2E9C-3A2C9FBD3760}"/>
          </ac:spMkLst>
        </pc:spChg>
        <pc:spChg chg="mod">
          <ac:chgData name="Gustavo Beltrao Braga" userId="S::gustavobb1@insper.edu.br::af0aa7ae-b103-44e9-9c36-8c21682b38a4" providerId="AD" clId="Web-{671DC151-82AF-A61A-C78F-D3C1B18BD824}" dt="2024-10-29T11:33:03.095" v="475" actId="20577"/>
          <ac:spMkLst>
            <pc:docMk/>
            <pc:sldMk cId="1895419778" sldId="457"/>
            <ac:spMk id="335" creationId="{00000000-0000-0000-0000-000000000000}"/>
          </ac:spMkLst>
        </pc:spChg>
        <pc:picChg chg="add mod">
          <ac:chgData name="Gustavo Beltrao Braga" userId="S::gustavobb1@insper.edu.br::af0aa7ae-b103-44e9-9c36-8c21682b38a4" providerId="AD" clId="Web-{671DC151-82AF-A61A-C78F-D3C1B18BD824}" dt="2024-10-29T13:05:15.271" v="551" actId="1076"/>
          <ac:picMkLst>
            <pc:docMk/>
            <pc:sldMk cId="1895419778" sldId="457"/>
            <ac:picMk id="2" creationId="{D3718652-2068-451B-B8DD-0BBCD83D0D6E}"/>
          </ac:picMkLst>
        </pc:picChg>
      </pc:sldChg>
      <pc:sldChg chg="addSp delSp modSp add replId addAnim">
        <pc:chgData name="Gustavo Beltrao Braga" userId="S::gustavobb1@insper.edu.br::af0aa7ae-b103-44e9-9c36-8c21682b38a4" providerId="AD" clId="Web-{671DC151-82AF-A61A-C78F-D3C1B18BD824}" dt="2024-10-29T11:45:38.991" v="502" actId="14100"/>
        <pc:sldMkLst>
          <pc:docMk/>
          <pc:sldMk cId="219757886" sldId="458"/>
        </pc:sldMkLst>
        <pc:spChg chg="mod">
          <ac:chgData name="Gustavo Beltrao Braga" userId="S::gustavobb1@insper.edu.br::af0aa7ae-b103-44e9-9c36-8c21682b38a4" providerId="AD" clId="Web-{671DC151-82AF-A61A-C78F-D3C1B18BD824}" dt="2024-10-29T11:40:58.751" v="485" actId="20577"/>
          <ac:spMkLst>
            <pc:docMk/>
            <pc:sldMk cId="219757886" sldId="458"/>
            <ac:spMk id="335" creationId="{00000000-0000-0000-0000-000000000000}"/>
          </ac:spMkLst>
        </pc:spChg>
        <pc:picChg chg="add mod">
          <ac:chgData name="Gustavo Beltrao Braga" userId="S::gustavobb1@insper.edu.br::af0aa7ae-b103-44e9-9c36-8c21682b38a4" providerId="AD" clId="Web-{671DC151-82AF-A61A-C78F-D3C1B18BD824}" dt="2024-10-29T11:45:27.256" v="500" actId="1076"/>
          <ac:picMkLst>
            <pc:docMk/>
            <pc:sldMk cId="219757886" sldId="458"/>
            <ac:picMk id="5" creationId="{29C9B8B8-2ED5-A3A8-3CEB-B78133030C38}"/>
          </ac:picMkLst>
        </pc:picChg>
        <pc:picChg chg="add mod">
          <ac:chgData name="Gustavo Beltrao Braga" userId="S::gustavobb1@insper.edu.br::af0aa7ae-b103-44e9-9c36-8c21682b38a4" providerId="AD" clId="Web-{671DC151-82AF-A61A-C78F-D3C1B18BD824}" dt="2024-10-29T11:45:38.991" v="502" actId="14100"/>
          <ac:picMkLst>
            <pc:docMk/>
            <pc:sldMk cId="219757886" sldId="458"/>
            <ac:picMk id="7" creationId="{A268E2CB-71EC-1607-0E99-1DF7251EFB57}"/>
          </ac:picMkLst>
        </pc:picChg>
      </pc:sldChg>
    </pc:docChg>
  </pc:docChgLst>
  <pc:docChgLst>
    <pc:chgData name="Gustavo Beltrao Braga" userId="S::gustavobb1@insper.edu.br::af0aa7ae-b103-44e9-9c36-8c21682b38a4" providerId="AD" clId="Web-{BFDFE97F-9EB7-7F2C-9EEC-AD8DD0FEDA31}"/>
    <pc:docChg chg="addSld delSld modSld">
      <pc:chgData name="Gustavo Beltrao Braga" userId="S::gustavobb1@insper.edu.br::af0aa7ae-b103-44e9-9c36-8c21682b38a4" providerId="AD" clId="Web-{BFDFE97F-9EB7-7F2C-9EEC-AD8DD0FEDA31}" dt="2024-11-05T12:44:10.939" v="43"/>
      <pc:docMkLst>
        <pc:docMk/>
      </pc:docMkLst>
      <pc:sldChg chg="modSp del">
        <pc:chgData name="Gustavo Beltrao Braga" userId="S::gustavobb1@insper.edu.br::af0aa7ae-b103-44e9-9c36-8c21682b38a4" providerId="AD" clId="Web-{BFDFE97F-9EB7-7F2C-9EEC-AD8DD0FEDA31}" dt="2024-11-05T12:33:23.048" v="8"/>
        <pc:sldMkLst>
          <pc:docMk/>
          <pc:sldMk cId="2901145662" sldId="442"/>
        </pc:sldMkLst>
      </pc:sldChg>
      <pc:sldChg chg="add replId">
        <pc:chgData name="Gustavo Beltrao Braga" userId="S::gustavobb1@insper.edu.br::af0aa7ae-b103-44e9-9c36-8c21682b38a4" providerId="AD" clId="Web-{BFDFE97F-9EB7-7F2C-9EEC-AD8DD0FEDA31}" dt="2024-11-05T12:33:14.048" v="0"/>
        <pc:sldMkLst>
          <pc:docMk/>
          <pc:sldMk cId="3914570693" sldId="459"/>
        </pc:sldMkLst>
      </pc:sldChg>
      <pc:sldChg chg="addSp delSp modSp add del replId">
        <pc:chgData name="Gustavo Beltrao Braga" userId="S::gustavobb1@insper.edu.br::af0aa7ae-b103-44e9-9c36-8c21682b38a4" providerId="AD" clId="Web-{BFDFE97F-9EB7-7F2C-9EEC-AD8DD0FEDA31}" dt="2024-11-05T12:44:10.939" v="43"/>
        <pc:sldMkLst>
          <pc:docMk/>
          <pc:sldMk cId="1774664769" sldId="4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extLst>
      <p:ext uri="{BB962C8B-B14F-4D97-AF65-F5344CB8AC3E}">
        <p14:creationId xmlns:p14="http://schemas.microsoft.com/office/powerpoint/2010/main" val="303634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a:p>
        </p:txBody>
      </p:sp>
    </p:spTree>
    <p:extLst>
      <p:ext uri="{BB962C8B-B14F-4D97-AF65-F5344CB8AC3E}">
        <p14:creationId xmlns:p14="http://schemas.microsoft.com/office/powerpoint/2010/main" val="22495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13</a:t>
            </a:fld>
            <a:endParaRPr/>
          </a:p>
        </p:txBody>
      </p:sp>
    </p:spTree>
    <p:extLst>
      <p:ext uri="{BB962C8B-B14F-4D97-AF65-F5344CB8AC3E}">
        <p14:creationId xmlns:p14="http://schemas.microsoft.com/office/powerpoint/2010/main" val="200831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14</a:t>
            </a:fld>
            <a:endParaRPr/>
          </a:p>
        </p:txBody>
      </p:sp>
    </p:spTree>
    <p:extLst>
      <p:ext uri="{BB962C8B-B14F-4D97-AF65-F5344CB8AC3E}">
        <p14:creationId xmlns:p14="http://schemas.microsoft.com/office/powerpoint/2010/main" val="74704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15</a:t>
            </a:fld>
            <a:endParaRPr/>
          </a:p>
        </p:txBody>
      </p:sp>
    </p:spTree>
    <p:extLst>
      <p:ext uri="{BB962C8B-B14F-4D97-AF65-F5344CB8AC3E}">
        <p14:creationId xmlns:p14="http://schemas.microsoft.com/office/powerpoint/2010/main" val="192059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extLst>
      <p:ext uri="{BB962C8B-B14F-4D97-AF65-F5344CB8AC3E}">
        <p14:creationId xmlns:p14="http://schemas.microsoft.com/office/powerpoint/2010/main" val="307489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17</a:t>
            </a:fld>
            <a:endParaRPr/>
          </a:p>
        </p:txBody>
      </p:sp>
    </p:spTree>
    <p:extLst>
      <p:ext uri="{BB962C8B-B14F-4D97-AF65-F5344CB8AC3E}">
        <p14:creationId xmlns:p14="http://schemas.microsoft.com/office/powerpoint/2010/main" val="3924610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18</a:t>
            </a:fld>
            <a:endParaRPr/>
          </a:p>
        </p:txBody>
      </p:sp>
    </p:spTree>
    <p:extLst>
      <p:ext uri="{BB962C8B-B14F-4D97-AF65-F5344CB8AC3E}">
        <p14:creationId xmlns:p14="http://schemas.microsoft.com/office/powerpoint/2010/main" val="234584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a:t>
            </a:fld>
            <a:endParaRPr/>
          </a:p>
        </p:txBody>
      </p:sp>
    </p:spTree>
    <p:extLst>
      <p:ext uri="{BB962C8B-B14F-4D97-AF65-F5344CB8AC3E}">
        <p14:creationId xmlns:p14="http://schemas.microsoft.com/office/powerpoint/2010/main" val="201137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extLst>
      <p:ext uri="{BB962C8B-B14F-4D97-AF65-F5344CB8AC3E}">
        <p14:creationId xmlns:p14="http://schemas.microsoft.com/office/powerpoint/2010/main" val="1022048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extLst>
      <p:ext uri="{BB962C8B-B14F-4D97-AF65-F5344CB8AC3E}">
        <p14:creationId xmlns:p14="http://schemas.microsoft.com/office/powerpoint/2010/main" val="488273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extLst>
      <p:ext uri="{BB962C8B-B14F-4D97-AF65-F5344CB8AC3E}">
        <p14:creationId xmlns:p14="http://schemas.microsoft.com/office/powerpoint/2010/main" val="49541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extLst>
      <p:ext uri="{BB962C8B-B14F-4D97-AF65-F5344CB8AC3E}">
        <p14:creationId xmlns:p14="http://schemas.microsoft.com/office/powerpoint/2010/main" val="2560577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extLst>
      <p:ext uri="{BB962C8B-B14F-4D97-AF65-F5344CB8AC3E}">
        <p14:creationId xmlns:p14="http://schemas.microsoft.com/office/powerpoint/2010/main" val="347669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extLst>
      <p:ext uri="{BB962C8B-B14F-4D97-AF65-F5344CB8AC3E}">
        <p14:creationId xmlns:p14="http://schemas.microsoft.com/office/powerpoint/2010/main" val="33318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extLst>
      <p:ext uri="{BB962C8B-B14F-4D97-AF65-F5344CB8AC3E}">
        <p14:creationId xmlns:p14="http://schemas.microsoft.com/office/powerpoint/2010/main" val="116052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extLst>
      <p:ext uri="{BB962C8B-B14F-4D97-AF65-F5344CB8AC3E}">
        <p14:creationId xmlns:p14="http://schemas.microsoft.com/office/powerpoint/2010/main" val="2245033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‹nº›</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OV"/><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4.gif"/></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4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BR" sz="1650"/>
              <a:t>Raytracing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a:t>Reflexão</a:t>
            </a:r>
            <a:r>
              <a:rPr lang="en-BR" sz="2650"/>
              <a:t> </a:t>
            </a:r>
            <a:r>
              <a:rPr lang="en-BR" sz="2650" dirty="0"/>
              <a:t>em</a:t>
            </a:r>
            <a:r>
              <a:rPr lang="en-BR" sz="2650"/>
              <a:t> </a:t>
            </a:r>
            <a:r>
              <a:rPr lang="en-BR" sz="2650" dirty="0"/>
              <a:t>Materiais</a:t>
            </a:r>
            <a:r>
              <a:rPr lang="en-BR" sz="2650"/>
              <a:t> </a:t>
            </a:r>
            <a:r>
              <a:rPr lang="en-BR" sz="2650" dirty="0"/>
              <a:t>Espelhados</a:t>
            </a:r>
            <a:r>
              <a:rPr lang="en-BR" sz="2650"/>
              <a:t> - Resultados</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sp>
        <p:nvSpPr>
          <p:cNvPr id="6" name="TextBox 5">
            <a:extLst>
              <a:ext uri="{FF2B5EF4-FFF2-40B4-BE49-F238E27FC236}">
                <a16:creationId xmlns:a16="http://schemas.microsoft.com/office/drawing/2014/main" id="{6251CAE5-9F39-ED36-72BF-379CB2CA51D9}"/>
              </a:ext>
            </a:extLst>
          </p:cNvPr>
          <p:cNvSpPr txBox="1"/>
          <p:nvPr/>
        </p:nvSpPr>
        <p:spPr>
          <a:xfrm>
            <a:off x="187253" y="4194854"/>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1.0</a:t>
            </a:r>
          </a:p>
        </p:txBody>
      </p:sp>
      <p:sp>
        <p:nvSpPr>
          <p:cNvPr id="9" name="TextBox 8">
            <a:extLst>
              <a:ext uri="{FF2B5EF4-FFF2-40B4-BE49-F238E27FC236}">
                <a16:creationId xmlns:a16="http://schemas.microsoft.com/office/drawing/2014/main" id="{1B937B4E-0EEE-3FB7-0C30-FD8211F8D352}"/>
              </a:ext>
            </a:extLst>
          </p:cNvPr>
          <p:cNvSpPr txBox="1"/>
          <p:nvPr/>
        </p:nvSpPr>
        <p:spPr>
          <a:xfrm>
            <a:off x="3127395" y="4155469"/>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0.8</a:t>
            </a:r>
          </a:p>
        </p:txBody>
      </p:sp>
      <p:sp>
        <p:nvSpPr>
          <p:cNvPr id="10" name="TextBox 9">
            <a:extLst>
              <a:ext uri="{FF2B5EF4-FFF2-40B4-BE49-F238E27FC236}">
                <a16:creationId xmlns:a16="http://schemas.microsoft.com/office/drawing/2014/main" id="{76C44C49-460F-9896-D7C8-36E3818DF7C3}"/>
              </a:ext>
            </a:extLst>
          </p:cNvPr>
          <p:cNvSpPr txBox="1"/>
          <p:nvPr/>
        </p:nvSpPr>
        <p:spPr>
          <a:xfrm>
            <a:off x="6116218" y="4155468"/>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0.2</a:t>
            </a:r>
          </a:p>
        </p:txBody>
      </p:sp>
      <p:pic>
        <p:nvPicPr>
          <p:cNvPr id="2" name="Picture 1" descr="A group of shiny spheres&#10;&#10;Description automatically generated">
            <a:extLst>
              <a:ext uri="{FF2B5EF4-FFF2-40B4-BE49-F238E27FC236}">
                <a16:creationId xmlns:a16="http://schemas.microsoft.com/office/drawing/2014/main" id="{7A4D4029-9A66-58C7-4BB4-0623566B15BB}"/>
              </a:ext>
            </a:extLst>
          </p:cNvPr>
          <p:cNvPicPr>
            <a:picLocks noChangeAspect="1"/>
          </p:cNvPicPr>
          <p:nvPr/>
        </p:nvPicPr>
        <p:blipFill>
          <a:blip r:embed="rId3"/>
          <a:stretch>
            <a:fillRect/>
          </a:stretch>
        </p:blipFill>
        <p:spPr>
          <a:xfrm>
            <a:off x="315008" y="1558716"/>
            <a:ext cx="2632073" cy="2632576"/>
          </a:xfrm>
          <a:prstGeom prst="rect">
            <a:avLst/>
          </a:prstGeom>
        </p:spPr>
      </p:pic>
      <p:pic>
        <p:nvPicPr>
          <p:cNvPr id="3" name="Picture 2" descr="A group of white spheres&#10;&#10;Description automatically generated">
            <a:extLst>
              <a:ext uri="{FF2B5EF4-FFF2-40B4-BE49-F238E27FC236}">
                <a16:creationId xmlns:a16="http://schemas.microsoft.com/office/drawing/2014/main" id="{5001ED88-2E23-CB05-6064-C00D93BCF126}"/>
              </a:ext>
            </a:extLst>
          </p:cNvPr>
          <p:cNvPicPr>
            <a:picLocks noChangeAspect="1"/>
          </p:cNvPicPr>
          <p:nvPr/>
        </p:nvPicPr>
        <p:blipFill>
          <a:blip r:embed="rId4"/>
          <a:stretch>
            <a:fillRect/>
          </a:stretch>
        </p:blipFill>
        <p:spPr>
          <a:xfrm>
            <a:off x="3257423" y="1561050"/>
            <a:ext cx="2632073" cy="2632576"/>
          </a:xfrm>
          <a:prstGeom prst="rect">
            <a:avLst/>
          </a:prstGeom>
        </p:spPr>
      </p:pic>
      <p:pic>
        <p:nvPicPr>
          <p:cNvPr id="4" name="Picture 3" descr="A group of white eggs&#10;&#10;Description automatically generated">
            <a:extLst>
              <a:ext uri="{FF2B5EF4-FFF2-40B4-BE49-F238E27FC236}">
                <a16:creationId xmlns:a16="http://schemas.microsoft.com/office/drawing/2014/main" id="{0B20DB9D-ECF8-A1E9-49CD-FABE935989A7}"/>
              </a:ext>
            </a:extLst>
          </p:cNvPr>
          <p:cNvPicPr>
            <a:picLocks noChangeAspect="1"/>
          </p:cNvPicPr>
          <p:nvPr/>
        </p:nvPicPr>
        <p:blipFill>
          <a:blip r:embed="rId5"/>
          <a:stretch>
            <a:fillRect/>
          </a:stretch>
        </p:blipFill>
        <p:spPr>
          <a:xfrm>
            <a:off x="6243587" y="1559008"/>
            <a:ext cx="2632073" cy="2632576"/>
          </a:xfrm>
          <a:prstGeom prst="rect">
            <a:avLst/>
          </a:prstGeom>
        </p:spPr>
      </p:pic>
    </p:spTree>
    <p:extLst>
      <p:ext uri="{BB962C8B-B14F-4D97-AF65-F5344CB8AC3E}">
        <p14:creationId xmlns:p14="http://schemas.microsoft.com/office/powerpoint/2010/main" val="31930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Mundo real</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a:p>
        </p:txBody>
      </p:sp>
      <p:pic>
        <p:nvPicPr>
          <p:cNvPr id="5" name="Screen Recording 2024-10-29 at 08.43.11">
            <a:hlinkClick r:id="" action="ppaction://media"/>
            <a:extLst>
              <a:ext uri="{FF2B5EF4-FFF2-40B4-BE49-F238E27FC236}">
                <a16:creationId xmlns:a16="http://schemas.microsoft.com/office/drawing/2014/main" id="{29C9B8B8-2ED5-A3A8-3CEB-B78133030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377" y="694027"/>
            <a:ext cx="4470400" cy="4572000"/>
          </a:xfrm>
          <a:prstGeom prst="rect">
            <a:avLst/>
          </a:prstGeom>
        </p:spPr>
      </p:pic>
      <p:pic>
        <p:nvPicPr>
          <p:cNvPr id="7" name="IMG_8445 2">
            <a:hlinkClick r:id="" action="ppaction://media"/>
            <a:extLst>
              <a:ext uri="{FF2B5EF4-FFF2-40B4-BE49-F238E27FC236}">
                <a16:creationId xmlns:a16="http://schemas.microsoft.com/office/drawing/2014/main" id="{A268E2CB-71EC-1607-0E99-1DF7251EFB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7647" y="694304"/>
            <a:ext cx="2642572" cy="4567068"/>
          </a:xfrm>
          <a:prstGeom prst="rect">
            <a:avLst/>
          </a:prstGeom>
        </p:spPr>
      </p:pic>
    </p:spTree>
    <p:extLst>
      <p:ext uri="{BB962C8B-B14F-4D97-AF65-F5344CB8AC3E}">
        <p14:creationId xmlns:p14="http://schemas.microsoft.com/office/powerpoint/2010/main" val="2197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
        <p:nvSpPr>
          <p:cNvPr id="2" name="TextBox 1">
            <a:extLst>
              <a:ext uri="{FF2B5EF4-FFF2-40B4-BE49-F238E27FC236}">
                <a16:creationId xmlns:a16="http://schemas.microsoft.com/office/drawing/2014/main" id="{6EE70931-FCBA-FEF2-FB1E-5F2E63983462}"/>
              </a:ext>
            </a:extLst>
          </p:cNvPr>
          <p:cNvSpPr txBox="1"/>
          <p:nvPr/>
        </p:nvSpPr>
        <p:spPr>
          <a:xfrm>
            <a:off x="473980" y="1822772"/>
            <a:ext cx="3065706" cy="461665"/>
          </a:xfrm>
          <a:prstGeom prst="rect">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solidFill>
                  <a:srgbClr val="FFB454"/>
                </a:solidFill>
                <a:latin typeface="Menlo"/>
              </a:rPr>
              <a:t>reflect</a:t>
            </a:r>
            <a:r>
              <a:rPr lang="en-US" sz="1200">
                <a:solidFill>
                  <a:srgbClr val="BFBDB6"/>
                </a:solidFill>
                <a:latin typeface="Menlo"/>
              </a:rPr>
              <a:t> </a:t>
            </a:r>
            <a:r>
              <a:rPr lang="en-US" sz="1200">
                <a:solidFill>
                  <a:srgbClr val="F29668"/>
                </a:solidFill>
                <a:latin typeface="Menlo"/>
              </a:rPr>
              <a:t>+</a:t>
            </a:r>
            <a:r>
              <a:rPr lang="en-US" sz="1200">
                <a:solidFill>
                  <a:srgbClr val="BFBDB6"/>
                </a:solidFill>
                <a:latin typeface="Menlo"/>
              </a:rPr>
              <a:t> fuzz </a:t>
            </a:r>
            <a:r>
              <a:rPr lang="en-US" sz="1200">
                <a:solidFill>
                  <a:srgbClr val="F29668"/>
                </a:solidFill>
                <a:latin typeface="Menlo"/>
              </a:rPr>
              <a:t>*</a:t>
            </a:r>
            <a:r>
              <a:rPr lang="en-US" sz="1200">
                <a:solidFill>
                  <a:srgbClr val="BFBDB6"/>
                </a:solidFill>
                <a:latin typeface="Menlo"/>
              </a:rPr>
              <a:t> </a:t>
            </a:r>
            <a:r>
              <a:rPr lang="en-US" sz="1200" err="1">
                <a:solidFill>
                  <a:srgbClr val="BFBDB6"/>
                </a:solidFill>
                <a:latin typeface="Menlo"/>
              </a:rPr>
              <a:t>random_sphere</a:t>
            </a:r>
            <a:r>
              <a:rPr lang="en-US" sz="1200">
                <a:solidFill>
                  <a:srgbClr val="BFBDB6"/>
                </a:solidFill>
                <a:latin typeface="Menlo"/>
              </a:rPr>
              <a:t>;</a:t>
            </a:r>
            <a:endParaRPr lang="en-US" sz="1200"/>
          </a:p>
          <a:p>
            <a:pPr algn="ctr"/>
            <a:endParaRPr lang="en-US" sz="1200">
              <a:solidFill>
                <a:srgbClr val="BFBDB6"/>
              </a:solidFill>
              <a:latin typeface="Menl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Fuzzy - Resultados</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13</a:t>
            </a:fld>
            <a:endParaRPr/>
          </a:p>
        </p:txBody>
      </p:sp>
      <p:pic>
        <p:nvPicPr>
          <p:cNvPr id="5" name="Picture 4" descr="A group of shiny spheres&#10;&#10;Description automatically generated">
            <a:extLst>
              <a:ext uri="{FF2B5EF4-FFF2-40B4-BE49-F238E27FC236}">
                <a16:creationId xmlns:a16="http://schemas.microsoft.com/office/drawing/2014/main" id="{35DA3461-A2D9-CB9C-7024-DB8E933A129B}"/>
              </a:ext>
            </a:extLst>
          </p:cNvPr>
          <p:cNvPicPr>
            <a:picLocks noChangeAspect="1"/>
          </p:cNvPicPr>
          <p:nvPr/>
        </p:nvPicPr>
        <p:blipFill>
          <a:blip r:embed="rId3"/>
          <a:stretch>
            <a:fillRect/>
          </a:stretch>
        </p:blipFill>
        <p:spPr>
          <a:xfrm>
            <a:off x="2283813" y="902322"/>
            <a:ext cx="4338368" cy="4343575"/>
          </a:xfrm>
          <a:prstGeom prst="rect">
            <a:avLst/>
          </a:prstGeom>
        </p:spPr>
      </p:pic>
      <p:sp>
        <p:nvSpPr>
          <p:cNvPr id="6" name="TextBox 5">
            <a:extLst>
              <a:ext uri="{FF2B5EF4-FFF2-40B4-BE49-F238E27FC236}">
                <a16:creationId xmlns:a16="http://schemas.microsoft.com/office/drawing/2014/main" id="{83C5CD4B-1675-05C4-E71B-F5D453B60294}"/>
              </a:ext>
            </a:extLst>
          </p:cNvPr>
          <p:cNvSpPr txBox="1"/>
          <p:nvPr/>
        </p:nvSpPr>
        <p:spPr>
          <a:xfrm>
            <a:off x="2992831" y="3823752"/>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0.4</a:t>
            </a:r>
            <a:endParaRPr lang="en-US">
              <a:solidFill>
                <a:srgbClr val="0070C0"/>
              </a:solidFill>
            </a:endParaRPr>
          </a:p>
        </p:txBody>
      </p:sp>
      <p:sp>
        <p:nvSpPr>
          <p:cNvPr id="7" name="TextBox 6">
            <a:extLst>
              <a:ext uri="{FF2B5EF4-FFF2-40B4-BE49-F238E27FC236}">
                <a16:creationId xmlns:a16="http://schemas.microsoft.com/office/drawing/2014/main" id="{61E39AF6-BC74-E741-6215-96C2D39EBC69}"/>
              </a:ext>
            </a:extLst>
          </p:cNvPr>
          <p:cNvSpPr txBox="1"/>
          <p:nvPr/>
        </p:nvSpPr>
        <p:spPr>
          <a:xfrm>
            <a:off x="4231590" y="3823751"/>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0.2</a:t>
            </a:r>
            <a:endParaRPr lang="en-US">
              <a:solidFill>
                <a:srgbClr val="0070C0"/>
              </a:solidFill>
            </a:endParaRPr>
          </a:p>
        </p:txBody>
      </p:sp>
      <p:sp>
        <p:nvSpPr>
          <p:cNvPr id="8" name="TextBox 7">
            <a:extLst>
              <a:ext uri="{FF2B5EF4-FFF2-40B4-BE49-F238E27FC236}">
                <a16:creationId xmlns:a16="http://schemas.microsoft.com/office/drawing/2014/main" id="{B5F56B5B-90A3-822D-CCE4-704DE4B7F338}"/>
              </a:ext>
            </a:extLst>
          </p:cNvPr>
          <p:cNvSpPr txBox="1"/>
          <p:nvPr/>
        </p:nvSpPr>
        <p:spPr>
          <a:xfrm>
            <a:off x="5426834" y="3823750"/>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0.0</a:t>
            </a:r>
            <a:endParaRPr lang="en-US">
              <a:solidFill>
                <a:srgbClr val="0070C0"/>
              </a:solidFill>
            </a:endParaRPr>
          </a:p>
        </p:txBody>
      </p:sp>
    </p:spTree>
    <p:extLst>
      <p:ext uri="{BB962C8B-B14F-4D97-AF65-F5344CB8AC3E}">
        <p14:creationId xmlns:p14="http://schemas.microsoft.com/office/powerpoint/2010/main" val="109761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r>
              <a:rPr lang="en-BR" sz="2650"/>
              <a:t>Tomate</a:t>
            </a:r>
            <a:endParaRPr lang="en-US"/>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14</a:t>
            </a:fld>
            <a:endParaRPr/>
          </a:p>
        </p:txBody>
      </p:sp>
      <p:pic>
        <p:nvPicPr>
          <p:cNvPr id="4" name="Picture 3" descr="Tomate - O poder dos híbridos - Revista Campo &amp; Negócios">
            <a:extLst>
              <a:ext uri="{FF2B5EF4-FFF2-40B4-BE49-F238E27FC236}">
                <a16:creationId xmlns:a16="http://schemas.microsoft.com/office/drawing/2014/main" id="{E5E932AA-BD31-3978-E5B7-648E075F0CE7}"/>
              </a:ext>
            </a:extLst>
          </p:cNvPr>
          <p:cNvPicPr>
            <a:picLocks noChangeAspect="1"/>
          </p:cNvPicPr>
          <p:nvPr/>
        </p:nvPicPr>
        <p:blipFill>
          <a:blip r:embed="rId3"/>
          <a:stretch>
            <a:fillRect/>
          </a:stretch>
        </p:blipFill>
        <p:spPr>
          <a:xfrm>
            <a:off x="1967288" y="1174445"/>
            <a:ext cx="4659267" cy="4143920"/>
          </a:xfrm>
          <a:prstGeom prst="rect">
            <a:avLst/>
          </a:prstGeom>
        </p:spPr>
      </p:pic>
      <p:sp>
        <p:nvSpPr>
          <p:cNvPr id="5" name="TextBox 4">
            <a:extLst>
              <a:ext uri="{FF2B5EF4-FFF2-40B4-BE49-F238E27FC236}">
                <a16:creationId xmlns:a16="http://schemas.microsoft.com/office/drawing/2014/main" id="{1FAA7B2A-6A12-294E-E027-64F9F60AB445}"/>
              </a:ext>
            </a:extLst>
          </p:cNvPr>
          <p:cNvSpPr txBox="1"/>
          <p:nvPr/>
        </p:nvSpPr>
        <p:spPr>
          <a:xfrm>
            <a:off x="2511621" y="990680"/>
            <a:ext cx="356843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a:t>Como o </a:t>
            </a:r>
            <a:r>
              <a:rPr lang="en-US" sz="1800" err="1"/>
              <a:t>tomate</a:t>
            </a:r>
            <a:r>
              <a:rPr lang="en-US" sz="1800"/>
              <a:t> </a:t>
            </a:r>
            <a:r>
              <a:rPr lang="en-US" sz="1800" err="1"/>
              <a:t>reflete</a:t>
            </a:r>
            <a:r>
              <a:rPr lang="en-US" sz="1800"/>
              <a:t> a luz?</a:t>
            </a:r>
          </a:p>
        </p:txBody>
      </p:sp>
    </p:spTree>
    <p:extLst>
      <p:ext uri="{BB962C8B-B14F-4D97-AF65-F5344CB8AC3E}">
        <p14:creationId xmlns:p14="http://schemas.microsoft.com/office/powerpoint/2010/main" val="174816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US" sz="2650"/>
              <a:t>Tomate</a:t>
            </a: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15</a:t>
            </a:fld>
            <a:endParaRPr/>
          </a:p>
        </p:txBody>
      </p:sp>
      <p:sp>
        <p:nvSpPr>
          <p:cNvPr id="3" name="TextBox 2">
            <a:extLst>
              <a:ext uri="{FF2B5EF4-FFF2-40B4-BE49-F238E27FC236}">
                <a16:creationId xmlns:a16="http://schemas.microsoft.com/office/drawing/2014/main" id="{9DEF6761-2851-8196-E479-2CA6A7D05459}"/>
              </a:ext>
            </a:extLst>
          </p:cNvPr>
          <p:cNvSpPr txBox="1"/>
          <p:nvPr/>
        </p:nvSpPr>
        <p:spPr>
          <a:xfrm>
            <a:off x="3199836" y="788147"/>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a:t>Smoothness </a:t>
            </a:r>
            <a:r>
              <a:rPr lang="en-US" sz="1800" err="1"/>
              <a:t>mais</a:t>
            </a:r>
            <a:r>
              <a:rPr lang="en-US" sz="1800"/>
              <a:t> </a:t>
            </a:r>
            <a:r>
              <a:rPr lang="en-US" sz="1800" err="1"/>
              <a:t>baixo</a:t>
            </a:r>
            <a:r>
              <a:rPr lang="en-US" sz="1800"/>
              <a:t>?</a:t>
            </a:r>
            <a:endParaRPr lang="en-US"/>
          </a:p>
        </p:txBody>
      </p:sp>
      <p:pic>
        <p:nvPicPr>
          <p:cNvPr id="4" name="Picture 3" descr="A pink ball on a white surface&#10;&#10;Description automatically generated">
            <a:extLst>
              <a:ext uri="{FF2B5EF4-FFF2-40B4-BE49-F238E27FC236}">
                <a16:creationId xmlns:a16="http://schemas.microsoft.com/office/drawing/2014/main" id="{90F3C817-03F7-53B5-45C0-5EE84D1179A1}"/>
              </a:ext>
            </a:extLst>
          </p:cNvPr>
          <p:cNvPicPr>
            <a:picLocks noChangeAspect="1"/>
          </p:cNvPicPr>
          <p:nvPr/>
        </p:nvPicPr>
        <p:blipFill>
          <a:blip r:embed="rId3"/>
          <a:stretch>
            <a:fillRect/>
          </a:stretch>
        </p:blipFill>
        <p:spPr>
          <a:xfrm>
            <a:off x="2511319" y="1160505"/>
            <a:ext cx="4119612" cy="4146656"/>
          </a:xfrm>
          <a:prstGeom prst="rect">
            <a:avLst/>
          </a:prstGeom>
        </p:spPr>
      </p:pic>
    </p:spTree>
    <p:extLst>
      <p:ext uri="{BB962C8B-B14F-4D97-AF65-F5344CB8AC3E}">
        <p14:creationId xmlns:p14="http://schemas.microsoft.com/office/powerpoint/2010/main" val="161174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sz="2650" err="1"/>
              <a:t>Reflexão</a:t>
            </a:r>
            <a:r>
              <a:rPr lang="en-BR" sz="2650"/>
              <a:t> especular</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 name="Picture 1" descr="A red and white arrows pointing towards a black background&#10;&#10;Description automatically generated">
            <a:extLst>
              <a:ext uri="{FF2B5EF4-FFF2-40B4-BE49-F238E27FC236}">
                <a16:creationId xmlns:a16="http://schemas.microsoft.com/office/drawing/2014/main" id="{8BF1C488-A9F9-3822-6F9C-07332716567E}"/>
              </a:ext>
            </a:extLst>
          </p:cNvPr>
          <p:cNvPicPr>
            <a:picLocks noChangeAspect="1"/>
          </p:cNvPicPr>
          <p:nvPr/>
        </p:nvPicPr>
        <p:blipFill>
          <a:blip r:embed="rId3"/>
          <a:stretch>
            <a:fillRect/>
          </a:stretch>
        </p:blipFill>
        <p:spPr>
          <a:xfrm>
            <a:off x="4486632" y="1543744"/>
            <a:ext cx="4211552" cy="2186438"/>
          </a:xfrm>
          <a:prstGeom prst="rect">
            <a:avLst/>
          </a:prstGeom>
        </p:spPr>
      </p:pic>
      <p:pic>
        <p:nvPicPr>
          <p:cNvPr id="3" name="Picture 2" descr="A white arrows pointing to a red surface&#10;&#10;Description automatically generated">
            <a:extLst>
              <a:ext uri="{FF2B5EF4-FFF2-40B4-BE49-F238E27FC236}">
                <a16:creationId xmlns:a16="http://schemas.microsoft.com/office/drawing/2014/main" id="{0EA1B3CB-FA35-F1FA-9102-4697B1A19CF8}"/>
              </a:ext>
            </a:extLst>
          </p:cNvPr>
          <p:cNvPicPr>
            <a:picLocks noChangeAspect="1"/>
          </p:cNvPicPr>
          <p:nvPr/>
        </p:nvPicPr>
        <p:blipFill>
          <a:blip r:embed="rId4"/>
          <a:stretch>
            <a:fillRect/>
          </a:stretch>
        </p:blipFill>
        <p:spPr>
          <a:xfrm>
            <a:off x="313022" y="1541015"/>
            <a:ext cx="4097727" cy="2196636"/>
          </a:xfrm>
          <a:prstGeom prst="rect">
            <a:avLst/>
          </a:prstGeom>
        </p:spPr>
      </p:pic>
      <p:sp>
        <p:nvSpPr>
          <p:cNvPr id="4" name="TextBox 3">
            <a:extLst>
              <a:ext uri="{FF2B5EF4-FFF2-40B4-BE49-F238E27FC236}">
                <a16:creationId xmlns:a16="http://schemas.microsoft.com/office/drawing/2014/main" id="{39599BF5-A267-150E-0149-8599D41D580C}"/>
              </a:ext>
            </a:extLst>
          </p:cNvPr>
          <p:cNvSpPr txBox="1"/>
          <p:nvPr/>
        </p:nvSpPr>
        <p:spPr>
          <a:xfrm>
            <a:off x="606419" y="1109079"/>
            <a:ext cx="78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err="1"/>
              <a:t>Alguns</a:t>
            </a:r>
            <a:r>
              <a:rPr lang="en-US" sz="1600" b="1"/>
              <a:t> </a:t>
            </a:r>
            <a:r>
              <a:rPr lang="en-US" sz="1600" b="1" err="1"/>
              <a:t>raios</a:t>
            </a:r>
            <a:r>
              <a:rPr lang="en-US" sz="1600" b="1"/>
              <a:t> </a:t>
            </a:r>
            <a:r>
              <a:rPr lang="en-US" sz="1600" b="1" err="1"/>
              <a:t>são</a:t>
            </a:r>
            <a:r>
              <a:rPr lang="en-US" sz="1600" b="1"/>
              <a:t> </a:t>
            </a:r>
            <a:r>
              <a:rPr lang="en-US" sz="1600" b="1" err="1"/>
              <a:t>refletidos</a:t>
            </a:r>
            <a:r>
              <a:rPr lang="en-US" sz="1600" b="1"/>
              <a:t> e outros se </a:t>
            </a:r>
            <a:r>
              <a:rPr lang="en-US" sz="1600" b="1" err="1"/>
              <a:t>espalham</a:t>
            </a:r>
            <a:r>
              <a:rPr lang="en-US" sz="1600" b="1"/>
              <a:t> </a:t>
            </a:r>
            <a:r>
              <a:rPr lang="en-US" sz="1600" b="1" err="1"/>
              <a:t>igual</a:t>
            </a:r>
            <a:r>
              <a:rPr lang="en-US" sz="1600" b="1"/>
              <a:t> um material </a:t>
            </a:r>
            <a:r>
              <a:rPr lang="en-US" sz="1600" b="1" err="1"/>
              <a:t>lambertiano</a:t>
            </a:r>
            <a:endParaRPr lang="en-US" sz="1600" b="1"/>
          </a:p>
        </p:txBody>
      </p:sp>
      <p:sp>
        <p:nvSpPr>
          <p:cNvPr id="5" name="TextBox 4">
            <a:extLst>
              <a:ext uri="{FF2B5EF4-FFF2-40B4-BE49-F238E27FC236}">
                <a16:creationId xmlns:a16="http://schemas.microsoft.com/office/drawing/2014/main" id="{C791D1DA-1F7C-F2BC-EB10-AC7FE02D839E}"/>
              </a:ext>
            </a:extLst>
          </p:cNvPr>
          <p:cNvSpPr txBox="1"/>
          <p:nvPr/>
        </p:nvSpPr>
        <p:spPr>
          <a:xfrm>
            <a:off x="478365" y="4115975"/>
            <a:ext cx="788907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600" b="1"/>
              <a:t>Como </a:t>
            </a:r>
            <a:r>
              <a:rPr lang="en-US" sz="1600" b="1" err="1"/>
              <a:t>fazer</a:t>
            </a:r>
            <a:r>
              <a:rPr lang="en-US" sz="1600" b="1"/>
              <a:t> </a:t>
            </a:r>
            <a:r>
              <a:rPr lang="en-US" sz="1600" b="1" err="1"/>
              <a:t>esse</a:t>
            </a:r>
            <a:r>
              <a:rPr lang="en-US" sz="1600" b="1"/>
              <a:t> </a:t>
            </a:r>
            <a:r>
              <a:rPr lang="en-US" sz="1600" b="1" err="1"/>
              <a:t>efeito</a:t>
            </a:r>
            <a:r>
              <a:rPr lang="en-US" sz="1600" b="1"/>
              <a:t>?</a:t>
            </a:r>
            <a:endParaRPr lang="en-US"/>
          </a:p>
        </p:txBody>
      </p:sp>
      <p:sp>
        <p:nvSpPr>
          <p:cNvPr id="6" name="TextBox 5">
            <a:extLst>
              <a:ext uri="{FF2B5EF4-FFF2-40B4-BE49-F238E27FC236}">
                <a16:creationId xmlns:a16="http://schemas.microsoft.com/office/drawing/2014/main" id="{E0C654A8-7FA1-FD5A-C83D-AA06DC2E1841}"/>
              </a:ext>
            </a:extLst>
          </p:cNvPr>
          <p:cNvSpPr txBox="1"/>
          <p:nvPr/>
        </p:nvSpPr>
        <p:spPr>
          <a:xfrm>
            <a:off x="478365" y="4455030"/>
            <a:ext cx="788907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t>Specular probability &gt; random()</a:t>
            </a:r>
          </a:p>
        </p:txBody>
      </p:sp>
    </p:spTree>
    <p:extLst>
      <p:ext uri="{BB962C8B-B14F-4D97-AF65-F5344CB8AC3E}">
        <p14:creationId xmlns:p14="http://schemas.microsoft.com/office/powerpoint/2010/main" val="298356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especular - </a:t>
            </a:r>
            <a:r>
              <a:rPr lang="en-BR" sz="2650" err="1"/>
              <a:t>Resultados</a:t>
            </a:r>
            <a:endParaRPr err="1"/>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17</a:t>
            </a:fld>
            <a:endParaRPr/>
          </a:p>
        </p:txBody>
      </p:sp>
      <p:pic>
        <p:nvPicPr>
          <p:cNvPr id="5" name="Picture 4" descr="A group of white spheres&#10;&#10;Description automatically generated">
            <a:extLst>
              <a:ext uri="{FF2B5EF4-FFF2-40B4-BE49-F238E27FC236}">
                <a16:creationId xmlns:a16="http://schemas.microsoft.com/office/drawing/2014/main" id="{B5114A63-D8C9-5D82-0FC5-E3DA6B601E3B}"/>
              </a:ext>
            </a:extLst>
          </p:cNvPr>
          <p:cNvPicPr>
            <a:picLocks noChangeAspect="1"/>
          </p:cNvPicPr>
          <p:nvPr/>
        </p:nvPicPr>
        <p:blipFill>
          <a:blip r:embed="rId3"/>
          <a:stretch>
            <a:fillRect/>
          </a:stretch>
        </p:blipFill>
        <p:spPr>
          <a:xfrm>
            <a:off x="4681378" y="1129872"/>
            <a:ext cx="3830854" cy="3875347"/>
          </a:xfrm>
          <a:prstGeom prst="rect">
            <a:avLst/>
          </a:prstGeom>
        </p:spPr>
      </p:pic>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6327294" y="3670592"/>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7430696"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pink ball on a white surface&#10;&#10;Description automatically generated">
            <a:extLst>
              <a:ext uri="{FF2B5EF4-FFF2-40B4-BE49-F238E27FC236}">
                <a16:creationId xmlns:a16="http://schemas.microsoft.com/office/drawing/2014/main" id="{F433EA62-FA6C-6D4E-BAA8-A172EB62BFB9}"/>
              </a:ext>
            </a:extLst>
          </p:cNvPr>
          <p:cNvPicPr>
            <a:picLocks noChangeAspect="1"/>
          </p:cNvPicPr>
          <p:nvPr/>
        </p:nvPicPr>
        <p:blipFill>
          <a:blip r:embed="rId4"/>
          <a:stretch>
            <a:fillRect/>
          </a:stretch>
        </p:blipFill>
        <p:spPr>
          <a:xfrm>
            <a:off x="568766" y="1134249"/>
            <a:ext cx="3839604" cy="3870970"/>
          </a:xfrm>
          <a:prstGeom prst="rect">
            <a:avLst/>
          </a:prstGeom>
        </p:spPr>
      </p:pic>
      <p:sp>
        <p:nvSpPr>
          <p:cNvPr id="3" name="TextBox 2">
            <a:extLst>
              <a:ext uri="{FF2B5EF4-FFF2-40B4-BE49-F238E27FC236}">
                <a16:creationId xmlns:a16="http://schemas.microsoft.com/office/drawing/2014/main" id="{076BF791-3EAD-5FF7-3C3B-4471DA5A9239}"/>
              </a:ext>
            </a:extLst>
          </p:cNvPr>
          <p:cNvSpPr txBox="1"/>
          <p:nvPr/>
        </p:nvSpPr>
        <p:spPr>
          <a:xfrm>
            <a:off x="5247877"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Tree>
    <p:extLst>
      <p:ext uri="{BB962C8B-B14F-4D97-AF65-F5344CB8AC3E}">
        <p14:creationId xmlns:p14="http://schemas.microsoft.com/office/powerpoint/2010/main" val="183639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Materiais</a:t>
            </a:r>
            <a:r>
              <a:rPr lang="en-BR" sz="2650"/>
              <a:t> emissivos</a:t>
            </a:r>
            <a:endParaRPr lang="en-US"/>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18</a:t>
            </a:fld>
            <a:endParaRPr/>
          </a:p>
        </p:txBody>
      </p:sp>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4410992" y="3806247"/>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5676273" y="3806246"/>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white round object next to a red sphere&#10;&#10;Description automatically generated">
            <a:extLst>
              <a:ext uri="{FF2B5EF4-FFF2-40B4-BE49-F238E27FC236}">
                <a16:creationId xmlns:a16="http://schemas.microsoft.com/office/drawing/2014/main" id="{D3718652-2068-451B-B8DD-0BBCD83D0D6E}"/>
              </a:ext>
            </a:extLst>
          </p:cNvPr>
          <p:cNvPicPr>
            <a:picLocks noChangeAspect="1"/>
          </p:cNvPicPr>
          <p:nvPr/>
        </p:nvPicPr>
        <p:blipFill>
          <a:blip r:embed="rId3"/>
          <a:stretch>
            <a:fillRect/>
          </a:stretch>
        </p:blipFill>
        <p:spPr>
          <a:xfrm>
            <a:off x="2441317" y="736035"/>
            <a:ext cx="4255241" cy="4242928"/>
          </a:xfrm>
          <a:prstGeom prst="rect">
            <a:avLst/>
          </a:prstGeom>
        </p:spPr>
      </p:pic>
      <p:sp>
        <p:nvSpPr>
          <p:cNvPr id="3" name="TextBox 2">
            <a:extLst>
              <a:ext uri="{FF2B5EF4-FFF2-40B4-BE49-F238E27FC236}">
                <a16:creationId xmlns:a16="http://schemas.microsoft.com/office/drawing/2014/main" id="{8D9DE3FD-04AE-DCE3-2E9C-3A2C9FBD3760}"/>
              </a:ext>
            </a:extLst>
          </p:cNvPr>
          <p:cNvSpPr txBox="1"/>
          <p:nvPr/>
        </p:nvSpPr>
        <p:spPr>
          <a:xfrm>
            <a:off x="2644694" y="4980064"/>
            <a:ext cx="385885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b="1"/>
              <a:t>Cor </a:t>
            </a:r>
            <a:r>
              <a:rPr lang="en-US" b="1" err="1"/>
              <a:t>multiplicada</a:t>
            </a:r>
            <a:r>
              <a:rPr lang="en-US" b="1"/>
              <a:t> pela </a:t>
            </a:r>
            <a:r>
              <a:rPr lang="en-US" b="1" err="1"/>
              <a:t>intensidade</a:t>
            </a:r>
            <a:endParaRPr lang="en-US" b="1"/>
          </a:p>
        </p:txBody>
      </p:sp>
    </p:spTree>
    <p:extLst>
      <p:ext uri="{BB962C8B-B14F-4D97-AF65-F5344CB8AC3E}">
        <p14:creationId xmlns:p14="http://schemas.microsoft.com/office/powerpoint/2010/main" val="189541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616372"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dirty="0" err="1">
                <a:latin typeface="Arial"/>
                <a:ea typeface="Arial"/>
                <a:cs typeface="Arial"/>
                <a:sym typeface="Arial"/>
              </a:rPr>
              <a:t>Materiais</a:t>
            </a:r>
            <a:r>
              <a:rPr lang="en-BR" sz="2650" dirty="0">
                <a:latin typeface="Arial"/>
                <a:ea typeface="Arial"/>
                <a:cs typeface="Arial"/>
                <a:sym typeface="Arial"/>
              </a:rPr>
              <a:t> </a:t>
            </a:r>
            <a:r>
              <a:rPr lang="en-BR" sz="2650" dirty="0" err="1">
                <a:latin typeface="Arial"/>
                <a:ea typeface="Arial"/>
                <a:cs typeface="Arial"/>
                <a:sym typeface="Arial"/>
              </a:rPr>
              <a:t>transparentes</a:t>
            </a:r>
            <a:r>
              <a:rPr lang="en-BR" sz="2650" dirty="0">
                <a:latin typeface="Arial"/>
                <a:ea typeface="Arial"/>
                <a:cs typeface="Arial"/>
                <a:sym typeface="Arial"/>
              </a:rPr>
              <a:t> </a:t>
            </a:r>
            <a:r>
              <a:rPr lang="en-BR" sz="2650" dirty="0" err="1">
                <a:latin typeface="Arial"/>
                <a:ea typeface="Arial"/>
                <a:cs typeface="Arial"/>
                <a:sym typeface="Arial"/>
              </a:rPr>
              <a:t>como</a:t>
            </a:r>
            <a:r>
              <a:rPr lang="en-BR" sz="2650" dirty="0">
                <a:latin typeface="Arial"/>
                <a:ea typeface="Arial"/>
                <a:cs typeface="Arial"/>
                <a:sym typeface="Arial"/>
              </a:rPr>
              <a:t> </a:t>
            </a:r>
            <a:r>
              <a:rPr lang="en-BR" sz="2650" dirty="0" err="1">
                <a:latin typeface="Arial"/>
                <a:ea typeface="Arial"/>
                <a:cs typeface="Arial"/>
                <a:sym typeface="Arial"/>
              </a:rPr>
              <a:t>água</a:t>
            </a:r>
            <a:r>
              <a:rPr lang="en-BR" sz="2650" dirty="0">
                <a:latin typeface="Arial"/>
                <a:ea typeface="Arial"/>
                <a:cs typeface="Arial"/>
                <a:sym typeface="Arial"/>
              </a:rPr>
              <a:t>, </a:t>
            </a:r>
            <a:r>
              <a:rPr lang="en-BR" sz="2650" dirty="0" err="1">
                <a:latin typeface="Arial"/>
                <a:ea typeface="Arial"/>
                <a:cs typeface="Arial"/>
                <a:sym typeface="Arial"/>
              </a:rPr>
              <a:t>vidro</a:t>
            </a:r>
            <a:r>
              <a:rPr lang="en-BR" sz="2650" dirty="0">
                <a:latin typeface="Arial"/>
                <a:ea typeface="Arial"/>
                <a:cs typeface="Arial"/>
                <a:sym typeface="Arial"/>
              </a:rPr>
              <a:t> e diamantes </a:t>
            </a:r>
            <a:r>
              <a:rPr lang="en-BR" sz="2650" dirty="0" err="1">
                <a:latin typeface="Arial"/>
                <a:ea typeface="Arial"/>
                <a:cs typeface="Arial"/>
                <a:sym typeface="Arial"/>
              </a:rPr>
              <a:t>são</a:t>
            </a:r>
            <a:r>
              <a:rPr lang="en-BR" sz="2650" dirty="0">
                <a:latin typeface="Arial"/>
                <a:ea typeface="Arial"/>
                <a:cs typeface="Arial"/>
                <a:sym typeface="Arial"/>
              </a:rPr>
              <a:t> </a:t>
            </a:r>
            <a:r>
              <a:rPr lang="en-BR" sz="2650" dirty="0" err="1">
                <a:latin typeface="Arial"/>
                <a:ea typeface="Arial"/>
                <a:cs typeface="Arial"/>
                <a:sym typeface="Arial"/>
              </a:rPr>
              <a:t>dielétricos</a:t>
            </a:r>
            <a:r>
              <a:rPr lang="en-BR" sz="2650" dirty="0">
                <a:latin typeface="Arial"/>
                <a:ea typeface="Arial"/>
                <a:cs typeface="Arial"/>
                <a:sym typeface="Arial"/>
              </a:rPr>
              <a:t>.</a:t>
            </a:r>
            <a:endParaRPr sz="2650" dirty="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indent="0"/>
            <a:r>
              <a:rPr lang="en-BR" sz="2650" dirty="0">
                <a:latin typeface="Arial"/>
                <a:ea typeface="Arial"/>
                <a:cs typeface="Arial"/>
                <a:sym typeface="Arial"/>
              </a:rPr>
              <a:t>Quando um </a:t>
            </a:r>
            <a:r>
              <a:rPr lang="en-BR" sz="2650" dirty="0" err="1">
                <a:latin typeface="Arial"/>
                <a:ea typeface="Arial"/>
                <a:cs typeface="Arial"/>
                <a:sym typeface="Arial"/>
              </a:rPr>
              <a:t>raio</a:t>
            </a:r>
            <a:r>
              <a:rPr lang="en-BR" sz="2650" dirty="0">
                <a:latin typeface="Arial"/>
                <a:ea typeface="Arial"/>
                <a:cs typeface="Arial"/>
                <a:sym typeface="Arial"/>
              </a:rPr>
              <a:t> de luz </a:t>
            </a:r>
            <a:r>
              <a:rPr lang="en-BR" sz="2650" dirty="0" err="1">
                <a:latin typeface="Arial"/>
                <a:ea typeface="Arial"/>
                <a:cs typeface="Arial"/>
                <a:sym typeface="Arial"/>
              </a:rPr>
              <a:t>atinge</a:t>
            </a:r>
            <a:r>
              <a:rPr lang="en-BR" sz="2650" dirty="0">
                <a:latin typeface="Arial"/>
                <a:ea typeface="Arial"/>
                <a:cs typeface="Arial"/>
                <a:sym typeface="Arial"/>
              </a:rPr>
              <a:t> esses </a:t>
            </a:r>
            <a:r>
              <a:rPr lang="en-BR" sz="2650" dirty="0" err="1">
                <a:latin typeface="Arial"/>
                <a:ea typeface="Arial"/>
                <a:cs typeface="Arial"/>
                <a:sym typeface="Arial"/>
              </a:rPr>
              <a:t>materiais</a:t>
            </a:r>
            <a:r>
              <a:rPr lang="en-BR" sz="2650" dirty="0">
                <a:latin typeface="Arial"/>
                <a:ea typeface="Arial"/>
                <a:cs typeface="Arial"/>
                <a:sym typeface="Arial"/>
              </a:rPr>
              <a:t>, </a:t>
            </a:r>
            <a:r>
              <a:rPr lang="en-BR" sz="2650" dirty="0" err="1">
                <a:latin typeface="Arial"/>
                <a:ea typeface="Arial"/>
                <a:cs typeface="Arial"/>
                <a:sym typeface="Arial"/>
              </a:rPr>
              <a:t>ele</a:t>
            </a:r>
            <a:r>
              <a:rPr lang="en-BR" sz="2650" dirty="0">
                <a:latin typeface="Arial"/>
                <a:ea typeface="Arial"/>
                <a:cs typeface="Arial"/>
                <a:sym typeface="Arial"/>
              </a:rPr>
              <a:t> se divide </a:t>
            </a:r>
            <a:r>
              <a:rPr lang="en-BR" sz="2650" dirty="0" err="1">
                <a:latin typeface="Arial"/>
                <a:ea typeface="Arial"/>
                <a:cs typeface="Arial"/>
                <a:sym typeface="Arial"/>
              </a:rPr>
              <a:t>em</a:t>
            </a:r>
            <a:r>
              <a:rPr lang="en-BR" sz="2650" dirty="0">
                <a:latin typeface="Arial"/>
                <a:ea typeface="Arial"/>
                <a:cs typeface="Arial"/>
                <a:sym typeface="Arial"/>
              </a:rPr>
              <a:t> um </a:t>
            </a:r>
            <a:r>
              <a:rPr lang="en-BR" sz="2650" dirty="0" err="1">
                <a:latin typeface="Arial"/>
                <a:ea typeface="Arial"/>
                <a:cs typeface="Arial"/>
                <a:sym typeface="Arial"/>
              </a:rPr>
              <a:t>raio</a:t>
            </a:r>
            <a:r>
              <a:rPr lang="en-BR" sz="2650" dirty="0">
                <a:latin typeface="Arial"/>
                <a:ea typeface="Arial"/>
                <a:cs typeface="Arial"/>
                <a:sym typeface="Arial"/>
              </a:rPr>
              <a:t> </a:t>
            </a:r>
            <a:r>
              <a:rPr lang="en-BR" sz="2650" dirty="0" err="1">
                <a:latin typeface="Arial"/>
                <a:ea typeface="Arial"/>
                <a:cs typeface="Arial"/>
                <a:sym typeface="Arial"/>
              </a:rPr>
              <a:t>refletido</a:t>
            </a:r>
            <a:r>
              <a:rPr lang="en-BR" sz="2650" dirty="0">
                <a:latin typeface="Arial"/>
                <a:ea typeface="Arial"/>
                <a:cs typeface="Arial"/>
                <a:sym typeface="Arial"/>
              </a:rPr>
              <a:t> e um </a:t>
            </a:r>
            <a:r>
              <a:rPr lang="en-BR" sz="2650">
                <a:latin typeface="Arial"/>
                <a:ea typeface="Arial"/>
                <a:cs typeface="Arial"/>
                <a:sym typeface="Arial"/>
              </a:rPr>
              <a:t>refratado</a:t>
            </a:r>
            <a:r>
              <a:rPr lang="en-BR" sz="2650" dirty="0">
                <a:latin typeface="Arial"/>
                <a:ea typeface="Arial"/>
                <a:cs typeface="Arial"/>
                <a:sym typeface="Arial"/>
              </a:rPr>
              <a:t> (</a:t>
            </a:r>
            <a:r>
              <a:rPr lang="en-BR" sz="2650" dirty="0" err="1">
                <a:latin typeface="Arial"/>
                <a:ea typeface="Arial"/>
                <a:cs typeface="Arial"/>
                <a:sym typeface="Arial"/>
              </a:rPr>
              <a:t>transmitido</a:t>
            </a:r>
            <a:r>
              <a:rPr lang="en-BR" sz="2650" dirty="0">
                <a:latin typeface="Arial"/>
                <a:ea typeface="Arial"/>
                <a:cs typeface="Arial"/>
                <a:sym typeface="Arial"/>
              </a:rPr>
              <a:t>).</a:t>
            </a:r>
            <a:endParaRPr sz="2650" dirty="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dirty="0">
                <a:latin typeface="Arial"/>
                <a:ea typeface="Arial"/>
                <a:cs typeface="Arial"/>
                <a:sym typeface="Arial"/>
              </a:rPr>
              <a:t>Vamos lidar com </a:t>
            </a:r>
            <a:r>
              <a:rPr lang="en-BR" sz="2650" dirty="0" err="1">
                <a:latin typeface="Arial"/>
                <a:ea typeface="Arial"/>
                <a:cs typeface="Arial"/>
                <a:sym typeface="Arial"/>
              </a:rPr>
              <a:t>isso</a:t>
            </a:r>
            <a:r>
              <a:rPr lang="en-BR" sz="2650" dirty="0">
                <a:latin typeface="Arial"/>
                <a:ea typeface="Arial"/>
                <a:cs typeface="Arial"/>
                <a:sym typeface="Arial"/>
              </a:rPr>
              <a:t> </a:t>
            </a:r>
            <a:r>
              <a:rPr lang="en-BR" sz="2650" dirty="0" err="1">
                <a:latin typeface="Arial"/>
                <a:ea typeface="Arial"/>
                <a:cs typeface="Arial"/>
                <a:sym typeface="Arial"/>
              </a:rPr>
              <a:t>escolhendo</a:t>
            </a:r>
            <a:r>
              <a:rPr lang="en-BR" sz="2650" dirty="0">
                <a:latin typeface="Arial"/>
                <a:ea typeface="Arial"/>
                <a:cs typeface="Arial"/>
                <a:sym typeface="Arial"/>
              </a:rPr>
              <a:t> </a:t>
            </a:r>
            <a:r>
              <a:rPr lang="en-BR" sz="2650" dirty="0" err="1">
                <a:latin typeface="Arial"/>
                <a:ea typeface="Arial"/>
                <a:cs typeface="Arial"/>
                <a:sym typeface="Arial"/>
              </a:rPr>
              <a:t>aleatoriamente</a:t>
            </a:r>
            <a:r>
              <a:rPr lang="en-BR" sz="2650" dirty="0">
                <a:latin typeface="Arial"/>
                <a:ea typeface="Arial"/>
                <a:cs typeface="Arial"/>
                <a:sym typeface="Arial"/>
              </a:rPr>
              <a:t> entre </a:t>
            </a:r>
            <a:r>
              <a:rPr lang="en-BR" sz="2650" dirty="0" err="1">
                <a:latin typeface="Arial"/>
                <a:ea typeface="Arial"/>
                <a:cs typeface="Arial"/>
                <a:sym typeface="Arial"/>
              </a:rPr>
              <a:t>reflexão</a:t>
            </a:r>
            <a:r>
              <a:rPr lang="en-BR" sz="2650" dirty="0">
                <a:latin typeface="Arial"/>
                <a:ea typeface="Arial"/>
                <a:cs typeface="Arial"/>
                <a:sym typeface="Arial"/>
              </a:rPr>
              <a:t> </a:t>
            </a:r>
            <a:r>
              <a:rPr lang="en-BR" sz="2650" dirty="0" err="1">
                <a:latin typeface="Arial"/>
                <a:ea typeface="Arial"/>
                <a:cs typeface="Arial"/>
                <a:sym typeface="Arial"/>
              </a:rPr>
              <a:t>ou</a:t>
            </a:r>
            <a:r>
              <a:rPr lang="en-BR" sz="2650" dirty="0">
                <a:latin typeface="Arial"/>
                <a:ea typeface="Arial"/>
                <a:cs typeface="Arial"/>
                <a:sym typeface="Arial"/>
              </a:rPr>
              <a:t> </a:t>
            </a:r>
            <a:r>
              <a:rPr lang="en-BR" sz="2650" dirty="0" err="1">
                <a:latin typeface="Arial"/>
                <a:ea typeface="Arial"/>
                <a:cs typeface="Arial"/>
                <a:sym typeface="Arial"/>
              </a:rPr>
              <a:t>refração</a:t>
            </a:r>
            <a:r>
              <a:rPr lang="en-BR" sz="2650" dirty="0">
                <a:latin typeface="Arial"/>
                <a:ea typeface="Arial"/>
                <a:cs typeface="Arial"/>
                <a:sym typeface="Arial"/>
              </a:rPr>
              <a:t>, e </a:t>
            </a:r>
            <a:r>
              <a:rPr lang="en-BR" sz="2650" dirty="0" err="1">
                <a:latin typeface="Arial"/>
                <a:ea typeface="Arial"/>
                <a:cs typeface="Arial"/>
                <a:sym typeface="Arial"/>
              </a:rPr>
              <a:t>apenas</a:t>
            </a:r>
            <a:r>
              <a:rPr lang="en-BR" sz="2650" dirty="0">
                <a:latin typeface="Arial"/>
                <a:ea typeface="Arial"/>
                <a:cs typeface="Arial"/>
                <a:sym typeface="Arial"/>
              </a:rPr>
              <a:t> </a:t>
            </a:r>
            <a:r>
              <a:rPr lang="en-BR" sz="2650" dirty="0" err="1">
                <a:latin typeface="Arial"/>
                <a:ea typeface="Arial"/>
                <a:cs typeface="Arial"/>
                <a:sym typeface="Arial"/>
              </a:rPr>
              <a:t>gerando</a:t>
            </a:r>
            <a:r>
              <a:rPr lang="en-BR" sz="2650" dirty="0">
                <a:latin typeface="Arial"/>
                <a:ea typeface="Arial"/>
                <a:cs typeface="Arial"/>
                <a:sym typeface="Arial"/>
              </a:rPr>
              <a:t> um </a:t>
            </a:r>
            <a:r>
              <a:rPr lang="en-BR" sz="2650" dirty="0" err="1">
                <a:latin typeface="Arial"/>
                <a:ea typeface="Arial"/>
                <a:cs typeface="Arial"/>
                <a:sym typeface="Arial"/>
              </a:rPr>
              <a:t>raio</a:t>
            </a:r>
            <a:r>
              <a:rPr lang="en-BR" sz="2650" dirty="0">
                <a:latin typeface="Arial"/>
                <a:ea typeface="Arial"/>
                <a:cs typeface="Arial"/>
                <a:sym typeface="Arial"/>
              </a:rPr>
              <a:t> de </a:t>
            </a:r>
            <a:r>
              <a:rPr lang="en-BR" sz="2650" dirty="0" err="1">
                <a:latin typeface="Arial"/>
                <a:ea typeface="Arial"/>
                <a:cs typeface="Arial"/>
                <a:sym typeface="Arial"/>
              </a:rPr>
              <a:t>espalhamento</a:t>
            </a:r>
            <a:r>
              <a:rPr lang="en-BR" sz="2650" dirty="0">
                <a:latin typeface="Arial"/>
                <a:ea typeface="Arial"/>
                <a:cs typeface="Arial"/>
                <a:sym typeface="Arial"/>
              </a:rPr>
              <a:t> </a:t>
            </a:r>
            <a:r>
              <a:rPr lang="en-BR" sz="2650" dirty="0" err="1">
                <a:latin typeface="Arial"/>
                <a:ea typeface="Arial"/>
                <a:cs typeface="Arial"/>
                <a:sym typeface="Arial"/>
              </a:rPr>
              <a:t>por</a:t>
            </a:r>
            <a:r>
              <a:rPr lang="en-BR" sz="2650" dirty="0">
                <a:latin typeface="Arial"/>
                <a:ea typeface="Arial"/>
                <a:cs typeface="Arial"/>
                <a:sym typeface="Arial"/>
              </a:rPr>
              <a:t> </a:t>
            </a:r>
            <a:r>
              <a:rPr lang="en-BR" sz="2650" dirty="0" err="1">
                <a:latin typeface="Arial"/>
                <a:ea typeface="Arial"/>
                <a:cs typeface="Arial"/>
                <a:sym typeface="Arial"/>
              </a:rPr>
              <a:t>interação</a:t>
            </a:r>
            <a:r>
              <a:rPr lang="en-BR" sz="2650" dirty="0">
                <a:latin typeface="Arial"/>
                <a:ea typeface="Arial"/>
                <a:cs typeface="Arial"/>
                <a:sym typeface="Arial"/>
              </a:rPr>
              <a:t>.</a:t>
            </a:r>
            <a:endParaRPr dirty="0"/>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t>Aula</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a:t>
            </a:fld>
            <a:endParaRPr/>
          </a:p>
        </p:txBody>
      </p:sp>
      <p:sp>
        <p:nvSpPr>
          <p:cNvPr id="2" name="TextBox 1">
            <a:extLst>
              <a:ext uri="{FF2B5EF4-FFF2-40B4-BE49-F238E27FC236}">
                <a16:creationId xmlns:a16="http://schemas.microsoft.com/office/drawing/2014/main" id="{4B83AD0C-C880-C8ED-2281-0AF00EB8CE06}"/>
              </a:ext>
            </a:extLst>
          </p:cNvPr>
          <p:cNvSpPr txBox="1"/>
          <p:nvPr/>
        </p:nvSpPr>
        <p:spPr>
          <a:xfrm>
            <a:off x="239027" y="749287"/>
            <a:ext cx="6014907"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Gamma space vs linear space</a:t>
            </a:r>
          </a:p>
          <a:p>
            <a:pPr marL="285750" indent="-285750">
              <a:buFont typeface="Calibri,Sans-Serif"/>
              <a:buChar char="-"/>
            </a:pPr>
            <a:r>
              <a:rPr lang="en-US" sz="3200"/>
              <a:t>Accumulate frames</a:t>
            </a:r>
          </a:p>
          <a:p>
            <a:pPr marL="285750" indent="-285750">
              <a:buFont typeface="Calibri"/>
              <a:buChar char="-"/>
            </a:pPr>
            <a:r>
              <a:rPr lang="en-US" sz="3200"/>
              <a:t>Metallic/Specular objects</a:t>
            </a:r>
          </a:p>
          <a:p>
            <a:pPr marL="285750" indent="-285750">
              <a:buFont typeface="Calibri"/>
              <a:buChar char="-"/>
            </a:pPr>
            <a:r>
              <a:rPr lang="en-US" sz="3200"/>
              <a:t>Emissive objects</a:t>
            </a:r>
          </a:p>
          <a:p>
            <a:pPr marL="285750" indent="-285750">
              <a:buFont typeface="Calibri"/>
              <a:buChar char="-"/>
            </a:pPr>
            <a:r>
              <a:rPr lang="en-US" sz="3200"/>
              <a:t>Dielectric objects</a:t>
            </a:r>
          </a:p>
          <a:p>
            <a:pPr marL="285750" indent="-285750">
              <a:buFont typeface="Calibri"/>
              <a:buChar char="-"/>
            </a:pPr>
            <a:r>
              <a:rPr lang="en-US" sz="3200"/>
              <a:t>Defocus</a:t>
            </a:r>
          </a:p>
          <a:p>
            <a:endParaRPr lang="en-US" sz="900">
              <a:solidFill>
                <a:srgbClr val="F2F2F2"/>
              </a:solidFill>
              <a:latin typeface="Menlo"/>
            </a:endParaRPr>
          </a:p>
          <a:p>
            <a:endParaRPr lang="en-US"/>
          </a:p>
          <a:p>
            <a:endParaRPr lang="en-US" sz="1600"/>
          </a:p>
          <a:p>
            <a:pPr marL="285750" indent="-285750">
              <a:buFont typeface="Calibri"/>
              <a:buChar char="-"/>
            </a:pPr>
            <a:endParaRPr lang="en-US"/>
          </a:p>
        </p:txBody>
      </p:sp>
    </p:spTree>
    <p:extLst>
      <p:ext uri="{BB962C8B-B14F-4D97-AF65-F5344CB8AC3E}">
        <p14:creationId xmlns:p14="http://schemas.microsoft.com/office/powerpoint/2010/main" val="9084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21</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22</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23</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400" dirty="0"/>
              <a:t>Reflexão Total Interna / Total Internal Reflection</a:t>
            </a: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25</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26</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224" name="Google Shape;224;p27"/>
          <p:cNvPicPr preferRelativeResize="0"/>
          <p:nvPr/>
        </p:nvPicPr>
        <p:blipFill>
          <a:blip r:embed="rId3">
            <a:alphaModFix/>
          </a:blip>
          <a:stretch>
            <a:fillRect/>
          </a:stretch>
        </p:blipFill>
        <p:spPr>
          <a:xfrm>
            <a:off x="479593" y="708273"/>
            <a:ext cx="3849072" cy="2154768"/>
          </a:xfrm>
          <a:prstGeom prst="rect">
            <a:avLst/>
          </a:prstGeom>
          <a:noFill/>
          <a:ln>
            <a:noFill/>
          </a:ln>
        </p:spPr>
      </p:pic>
      <p:sp>
        <p:nvSpPr>
          <p:cNvPr id="4" name="TextBox 3">
            <a:extLst>
              <a:ext uri="{FF2B5EF4-FFF2-40B4-BE49-F238E27FC236}">
                <a16:creationId xmlns:a16="http://schemas.microsoft.com/office/drawing/2014/main" id="{69C40B5D-179D-B780-FD5F-D5DA384C5A63}"/>
              </a:ext>
            </a:extLst>
          </p:cNvPr>
          <p:cNvSpPr txBox="1"/>
          <p:nvPr/>
        </p:nvSpPr>
        <p:spPr>
          <a:xfrm>
            <a:off x="4774477" y="100812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 </a:t>
            </a:r>
            <a:r>
              <a:rPr lang="en-US" b="1" err="1"/>
              <a:t>Projeto</a:t>
            </a:r>
            <a:r>
              <a:rPr lang="en-US" b="1"/>
              <a:t>:</a:t>
            </a:r>
          </a:p>
        </p:txBody>
      </p:sp>
      <p:pic>
        <p:nvPicPr>
          <p:cNvPr id="5" name="Picture 4" descr="A red and blue circles in a bubble&#10;&#10;Description automatically generated">
            <a:extLst>
              <a:ext uri="{FF2B5EF4-FFF2-40B4-BE49-F238E27FC236}">
                <a16:creationId xmlns:a16="http://schemas.microsoft.com/office/drawing/2014/main" id="{3097112A-247D-5598-407F-5D872367A739}"/>
              </a:ext>
            </a:extLst>
          </p:cNvPr>
          <p:cNvPicPr>
            <a:picLocks noChangeAspect="1"/>
          </p:cNvPicPr>
          <p:nvPr/>
        </p:nvPicPr>
        <p:blipFill>
          <a:blip r:embed="rId4"/>
          <a:stretch>
            <a:fillRect/>
          </a:stretch>
        </p:blipFill>
        <p:spPr>
          <a:xfrm>
            <a:off x="4772791" y="1447676"/>
            <a:ext cx="3807154" cy="3853701"/>
          </a:xfrm>
          <a:prstGeom prst="rect">
            <a:avLst/>
          </a:prstGeom>
        </p:spPr>
      </p:pic>
    </p:spTree>
    <p:extLst>
      <p:ext uri="{BB962C8B-B14F-4D97-AF65-F5344CB8AC3E}">
        <p14:creationId xmlns:p14="http://schemas.microsoft.com/office/powerpoint/2010/main" val="38735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2" name="Picture 1" descr="A screenshot of a video game&#10;&#10;Description automatically generated">
            <a:extLst>
              <a:ext uri="{FF2B5EF4-FFF2-40B4-BE49-F238E27FC236}">
                <a16:creationId xmlns:a16="http://schemas.microsoft.com/office/drawing/2014/main" id="{C69907F3-0884-5992-9FF4-4C086C1E4D50}"/>
              </a:ext>
            </a:extLst>
          </p:cNvPr>
          <p:cNvPicPr>
            <a:picLocks noChangeAspect="1"/>
          </p:cNvPicPr>
          <p:nvPr/>
        </p:nvPicPr>
        <p:blipFill>
          <a:blip r:embed="rId3"/>
          <a:stretch>
            <a:fillRect/>
          </a:stretch>
        </p:blipFill>
        <p:spPr>
          <a:xfrm>
            <a:off x="742965" y="2669487"/>
            <a:ext cx="7654926" cy="2676026"/>
          </a:xfrm>
          <a:prstGeom prst="rect">
            <a:avLst/>
          </a:prstGeom>
        </p:spPr>
      </p:pic>
      <p:sp>
        <p:nvSpPr>
          <p:cNvPr id="4" name="TextBox 3">
            <a:extLst>
              <a:ext uri="{FF2B5EF4-FFF2-40B4-BE49-F238E27FC236}">
                <a16:creationId xmlns:a16="http://schemas.microsoft.com/office/drawing/2014/main" id="{6BB43F05-3BA0-DD19-C9EF-D5BEFE7AF055}"/>
              </a:ext>
            </a:extLst>
          </p:cNvPr>
          <p:cNvSpPr txBox="1"/>
          <p:nvPr/>
        </p:nvSpPr>
        <p:spPr>
          <a:xfrm>
            <a:off x="399316" y="725241"/>
            <a:ext cx="8345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pt-BR" b="1" noProof="0" dirty="0"/>
              <a:t>Armazenamento de iluminação em computadores</a:t>
            </a:r>
            <a:r>
              <a:rPr lang="pt-BR" noProof="0" dirty="0"/>
              <a:t>: Geralmente feito no formato </a:t>
            </a:r>
            <a:r>
              <a:rPr lang="pt-BR" noProof="0" dirty="0" err="1"/>
              <a:t>sRGB</a:t>
            </a:r>
            <a:r>
              <a:rPr lang="pt-BR" noProof="0" dirty="0"/>
              <a:t>, com correção gama.</a:t>
            </a:r>
          </a:p>
          <a:p>
            <a:pPr marL="285750" indent="-285750">
              <a:buFont typeface="Calibri"/>
              <a:buChar char="-"/>
            </a:pPr>
            <a:r>
              <a:rPr lang="pt-BR" b="1" noProof="0" dirty="0"/>
              <a:t>Câmeras</a:t>
            </a:r>
            <a:r>
              <a:rPr lang="pt-BR" noProof="0" dirty="0"/>
              <a:t>: Capturam iluminação de forma linear, onde mais luz resulta em números proporcionalmente maiores.</a:t>
            </a:r>
          </a:p>
          <a:p>
            <a:pPr marL="285750" indent="-285750">
              <a:buFont typeface="Calibri"/>
              <a:buChar char="-"/>
            </a:pPr>
            <a:r>
              <a:rPr lang="pt-BR" b="1" noProof="0" dirty="0"/>
              <a:t>Percepção humana</a:t>
            </a:r>
            <a:r>
              <a:rPr lang="pt-BR" noProof="0" dirty="0"/>
              <a:t>: Segue uma curva logarítmica, percebendo mais mudanças em áreas escuras e menos em áreas claras (vantagem evolutiva para detectar predadores no escuro).</a:t>
            </a:r>
          </a:p>
          <a:p>
            <a:pPr marL="285750" indent="-285750">
              <a:buFont typeface="Calibri"/>
              <a:buChar char="-"/>
            </a:pPr>
            <a:r>
              <a:rPr lang="pt-BR" b="1" noProof="0" dirty="0"/>
              <a:t>Espaço de cores linear</a:t>
            </a:r>
            <a:r>
              <a:rPr lang="pt-BR" noProof="0" dirty="0"/>
              <a:t>: Armazena as informações de iluminação de forma mais realista, permitindo a aplicação de efeitos físicos realistas antes de converter para exibição final.</a:t>
            </a:r>
          </a:p>
        </p:txBody>
      </p:sp>
    </p:spTree>
    <p:extLst>
      <p:ext uri="{BB962C8B-B14F-4D97-AF65-F5344CB8AC3E}">
        <p14:creationId xmlns:p14="http://schemas.microsoft.com/office/powerpoint/2010/main" val="3914570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31</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err="1"/>
              <a:t>Projeto</a:t>
            </a:r>
            <a:r>
              <a:rPr lang="en-US" sz="2650"/>
              <a:t> </a:t>
            </a:r>
            <a:r>
              <a:rPr lang="en-US" sz="2650" err="1"/>
              <a:t>Raytracer</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7" name="Picture 6" descr="A screenshot of a computer&#10;&#10;Description automatically generated">
            <a:extLst>
              <a:ext uri="{FF2B5EF4-FFF2-40B4-BE49-F238E27FC236}">
                <a16:creationId xmlns:a16="http://schemas.microsoft.com/office/drawing/2014/main" id="{2282F959-5CBB-AE5E-EDDE-2AF88EA83E25}"/>
              </a:ext>
            </a:extLst>
          </p:cNvPr>
          <p:cNvPicPr>
            <a:picLocks noChangeAspect="1"/>
          </p:cNvPicPr>
          <p:nvPr/>
        </p:nvPicPr>
        <p:blipFill>
          <a:blip r:embed="rId3"/>
          <a:stretch>
            <a:fillRect/>
          </a:stretch>
        </p:blipFill>
        <p:spPr>
          <a:xfrm>
            <a:off x="722257" y="1212245"/>
            <a:ext cx="2454958" cy="3429000"/>
          </a:xfrm>
          <a:prstGeom prst="rect">
            <a:avLst/>
          </a:prstGeom>
        </p:spPr>
      </p:pic>
      <p:sp>
        <p:nvSpPr>
          <p:cNvPr id="8" name="TextBox 7">
            <a:extLst>
              <a:ext uri="{FF2B5EF4-FFF2-40B4-BE49-F238E27FC236}">
                <a16:creationId xmlns:a16="http://schemas.microsoft.com/office/drawing/2014/main" id="{F17AFBBF-BA5D-FEBE-54FD-E5B070560483}"/>
              </a:ext>
            </a:extLst>
          </p:cNvPr>
          <p:cNvSpPr txBox="1"/>
          <p:nvPr/>
        </p:nvSpPr>
        <p:spPr>
          <a:xfrm>
            <a:off x="3372688" y="1210526"/>
            <a:ext cx="46212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Smoothness:</a:t>
            </a:r>
            <a:endParaRPr lang="en-US" sz="2000" b="1" dirty="0"/>
          </a:p>
          <a:p>
            <a:pPr marL="285750" indent="-285750">
              <a:buFont typeface="Calibri"/>
              <a:buChar char="-"/>
            </a:pPr>
            <a:r>
              <a:rPr lang="en-US" sz="2400" dirty="0"/>
              <a:t>Se &gt; 0, </a:t>
            </a:r>
            <a:r>
              <a:rPr lang="en-US" sz="2400" dirty="0" err="1"/>
              <a:t>componente</a:t>
            </a:r>
            <a:r>
              <a:rPr lang="en-US" sz="2400" dirty="0"/>
              <a:t> metallic</a:t>
            </a:r>
          </a:p>
          <a:p>
            <a:pPr marL="285750" indent="-285750">
              <a:buFont typeface="Calibri"/>
              <a:buChar char="-"/>
            </a:pPr>
            <a:r>
              <a:rPr lang="en-US" sz="2400" dirty="0"/>
              <a:t>Se &lt; 0, o material é </a:t>
            </a:r>
            <a:r>
              <a:rPr lang="en-US" sz="2400" dirty="0" err="1">
                <a:ea typeface="Verdana"/>
              </a:rPr>
              <a:t>Dielétrico</a:t>
            </a:r>
            <a:endParaRPr lang="en-US" sz="2400" dirty="0">
              <a:ea typeface="Verdana"/>
            </a:endParaRPr>
          </a:p>
          <a:p>
            <a:pPr marL="285750" indent="-285750">
              <a:buFont typeface="Calibri"/>
              <a:buChar char="-"/>
            </a:pPr>
            <a:endParaRPr lang="en-US" sz="2400" b="1" dirty="0">
              <a:ea typeface="Verdana"/>
            </a:endParaRPr>
          </a:p>
          <a:p>
            <a:r>
              <a:rPr lang="en-US" sz="2400" b="1" dirty="0"/>
              <a:t>Absorption = Fuzz</a:t>
            </a:r>
            <a:endParaRPr lang="en-US" sz="2000" b="1" dirty="0"/>
          </a:p>
        </p:txBody>
      </p:sp>
    </p:spTree>
    <p:extLst>
      <p:ext uri="{BB962C8B-B14F-4D97-AF65-F5344CB8AC3E}">
        <p14:creationId xmlns:p14="http://schemas.microsoft.com/office/powerpoint/2010/main" val="400437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36</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38</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8" name="Rectangle 7">
            <a:extLst>
              <a:ext uri="{FF2B5EF4-FFF2-40B4-BE49-F238E27FC236}">
                <a16:creationId xmlns:a16="http://schemas.microsoft.com/office/drawing/2014/main" id="{C5CF8D44-69FE-0FDB-C9DB-BE7452EEE010}"/>
              </a:ext>
            </a:extLst>
          </p:cNvPr>
          <p:cNvSpPr/>
          <p:nvPr/>
        </p:nvSpPr>
        <p:spPr>
          <a:xfrm>
            <a:off x="2030390" y="903099"/>
            <a:ext cx="4520606" cy="194674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linear_to_gamma_channel</a:t>
            </a:r>
            <a:r>
              <a:rPr lang="en-US" sz="1100" noProof="1">
                <a:solidFill>
                  <a:srgbClr val="BFBDB6"/>
                </a:solidFill>
                <a:latin typeface="Menlo"/>
              </a:rPr>
              <a:t>(channel: </a:t>
            </a:r>
            <a:r>
              <a:rPr lang="en-US" sz="1100" noProof="1">
                <a:solidFill>
                  <a:srgbClr val="FF8F40"/>
                </a:solidFill>
                <a:latin typeface="Menlo"/>
              </a:rPr>
              <a:t>f32</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f32</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pow</a:t>
            </a:r>
            <a:r>
              <a:rPr lang="en-US" sz="1100" noProof="1">
                <a:solidFill>
                  <a:srgbClr val="BFBDB6"/>
                </a:solidFill>
                <a:latin typeface="Menlo"/>
              </a:rPr>
              <a:t>(channel, </a:t>
            </a:r>
            <a:r>
              <a:rPr lang="en-US" sz="1100" noProof="1">
                <a:solidFill>
                  <a:srgbClr val="D2A6FF"/>
                </a:solidFill>
                <a:latin typeface="Menlo"/>
              </a:rPr>
              <a:t>0.4545</a:t>
            </a:r>
            <a:r>
              <a:rPr lang="en-US" sz="1100" noProof="1">
                <a:solidFill>
                  <a:srgbClr val="BFBDB6"/>
                </a:solidFill>
                <a:latin typeface="Menlo"/>
              </a:rPr>
              <a:t>);</a:t>
            </a:r>
          </a:p>
          <a:p>
            <a:r>
              <a:rPr lang="en-US" sz="1100" noProof="1">
                <a:solidFill>
                  <a:srgbClr val="BFBDB6"/>
                </a:solidFill>
                <a:latin typeface="Menlo"/>
              </a:rPr>
              <a:t>}</a:t>
            </a:r>
          </a:p>
          <a:p>
            <a:br>
              <a:rPr lang="en-US" sz="1100" noProof="1">
                <a:latin typeface="Menlo"/>
              </a:rPr>
            </a:br>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a:t>
            </a:r>
            <a:r>
              <a:rPr lang="en-US" sz="1100" noProof="1">
                <a:solidFill>
                  <a:srgbClr val="BFBDB6"/>
                </a:solidFill>
                <a:latin typeface="Menlo"/>
              </a:rPr>
              <a:t>(color: </a:t>
            </a:r>
            <a:r>
              <a:rPr lang="en-US" sz="1100" noProof="1">
                <a:solidFill>
                  <a:srgbClr val="FF8F40"/>
                </a:solidFill>
                <a:latin typeface="Menlo"/>
              </a:rPr>
              <a:t>vec3f</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vec3f</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vec3f</a:t>
            </a:r>
            <a:r>
              <a:rPr lang="en-US" sz="1100" noProof="1">
                <a:solidFill>
                  <a:srgbClr val="BFBDB6"/>
                </a:solidFill>
                <a:latin typeface="Menlo"/>
              </a:rPr>
              <a:t>(</a:t>
            </a:r>
            <a:r>
              <a:rPr lang="en-US" sz="1100" noProof="1">
                <a:solidFill>
                  <a:srgbClr val="FFB454"/>
                </a:solidFill>
                <a:latin typeface="Menlo"/>
              </a:rPr>
              <a:t>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x), </a:t>
            </a:r>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y), </a:t>
            </a:r>
            <a:endParaRPr lang="en-US" sz="1100" noProof="1"/>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z));</a:t>
            </a:r>
            <a:endParaRPr lang="en-US" sz="1100" noProof="1"/>
          </a:p>
          <a:p>
            <a:r>
              <a:rPr lang="en-US" sz="1100" noProof="1">
                <a:solidFill>
                  <a:srgbClr val="BFBDB6"/>
                </a:solidFill>
                <a:latin typeface="Menlo"/>
              </a:rPr>
              <a:t>}</a:t>
            </a:r>
          </a:p>
        </p:txBody>
      </p:sp>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6" name="Picture 5" descr="A diagram of a function&#10;&#10;Description automatically generated">
            <a:extLst>
              <a:ext uri="{FF2B5EF4-FFF2-40B4-BE49-F238E27FC236}">
                <a16:creationId xmlns:a16="http://schemas.microsoft.com/office/drawing/2014/main" id="{F8D6F464-8B9E-B05D-2981-D37CBD217CF9}"/>
              </a:ext>
            </a:extLst>
          </p:cNvPr>
          <p:cNvPicPr>
            <a:picLocks noChangeAspect="1"/>
          </p:cNvPicPr>
          <p:nvPr/>
        </p:nvPicPr>
        <p:blipFill>
          <a:blip r:embed="rId3"/>
          <a:stretch>
            <a:fillRect/>
          </a:stretch>
        </p:blipFill>
        <p:spPr>
          <a:xfrm>
            <a:off x="1121221" y="2859645"/>
            <a:ext cx="6494087" cy="2599366"/>
          </a:xfrm>
          <a:prstGeom prst="rect">
            <a:avLst/>
          </a:prstGeom>
        </p:spPr>
      </p:pic>
    </p:spTree>
    <p:extLst>
      <p:ext uri="{BB962C8B-B14F-4D97-AF65-F5344CB8AC3E}">
        <p14:creationId xmlns:p14="http://schemas.microsoft.com/office/powerpoint/2010/main" val="200747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43</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45</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47</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sp>
        <p:nvSpPr>
          <p:cNvPr id="2" name="TextBox 1">
            <a:extLst>
              <a:ext uri="{FF2B5EF4-FFF2-40B4-BE49-F238E27FC236}">
                <a16:creationId xmlns:a16="http://schemas.microsoft.com/office/drawing/2014/main" id="{9714752D-0BC3-37DA-9FD2-EE59089DD95E}"/>
              </a:ext>
            </a:extLst>
          </p:cNvPr>
          <p:cNvSpPr txBox="1"/>
          <p:nvPr/>
        </p:nvSpPr>
        <p:spPr>
          <a:xfrm>
            <a:off x="238001" y="704203"/>
            <a:ext cx="3163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Resultado no projeto:</a:t>
            </a:r>
          </a:p>
        </p:txBody>
      </p:sp>
      <p:pic>
        <p:nvPicPr>
          <p:cNvPr id="3" name="Picture 2" descr="A low poly bunny rabbit with colorful eggs&#10;&#10;Description automatically generated">
            <a:extLst>
              <a:ext uri="{FF2B5EF4-FFF2-40B4-BE49-F238E27FC236}">
                <a16:creationId xmlns:a16="http://schemas.microsoft.com/office/drawing/2014/main" id="{22DA9189-A1B3-A943-B0B0-5A8F1B32C812}"/>
              </a:ext>
            </a:extLst>
          </p:cNvPr>
          <p:cNvPicPr>
            <a:picLocks noChangeAspect="1"/>
          </p:cNvPicPr>
          <p:nvPr/>
        </p:nvPicPr>
        <p:blipFill>
          <a:blip r:embed="rId3"/>
          <a:stretch>
            <a:fillRect/>
          </a:stretch>
        </p:blipFill>
        <p:spPr>
          <a:xfrm>
            <a:off x="4569520" y="1286090"/>
            <a:ext cx="3953022" cy="3953421"/>
          </a:xfrm>
          <a:prstGeom prst="rect">
            <a:avLst/>
          </a:prstGeom>
        </p:spPr>
      </p:pic>
      <p:pic>
        <p:nvPicPr>
          <p:cNvPr id="4" name="Picture 3" descr="A low poly bunny rabbit with colorful eggs&#10;&#10;Description automatically generated">
            <a:extLst>
              <a:ext uri="{FF2B5EF4-FFF2-40B4-BE49-F238E27FC236}">
                <a16:creationId xmlns:a16="http://schemas.microsoft.com/office/drawing/2014/main" id="{F625FFEC-6A57-EF04-D35E-A34110026ED2}"/>
              </a:ext>
            </a:extLst>
          </p:cNvPr>
          <p:cNvPicPr>
            <a:picLocks noChangeAspect="1"/>
          </p:cNvPicPr>
          <p:nvPr/>
        </p:nvPicPr>
        <p:blipFill>
          <a:blip r:embed="rId4"/>
          <a:stretch>
            <a:fillRect/>
          </a:stretch>
        </p:blipFill>
        <p:spPr>
          <a:xfrm>
            <a:off x="333846" y="1287341"/>
            <a:ext cx="3953022" cy="3953421"/>
          </a:xfrm>
          <a:prstGeom prst="rect">
            <a:avLst/>
          </a:prstGeom>
        </p:spPr>
      </p:pic>
    </p:spTree>
    <p:extLst>
      <p:ext uri="{BB962C8B-B14F-4D97-AF65-F5344CB8AC3E}">
        <p14:creationId xmlns:p14="http://schemas.microsoft.com/office/powerpoint/2010/main" val="26619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50</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52</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2" name="Picture 1" descr="A group of colorful bubbles&#10;&#10;Description automatically generated">
            <a:extLst>
              <a:ext uri="{FF2B5EF4-FFF2-40B4-BE49-F238E27FC236}">
                <a16:creationId xmlns:a16="http://schemas.microsoft.com/office/drawing/2014/main" id="{71F4174D-1583-B498-22C8-FD2463086B30}"/>
              </a:ext>
            </a:extLst>
          </p:cNvPr>
          <p:cNvPicPr>
            <a:picLocks noChangeAspect="1"/>
          </p:cNvPicPr>
          <p:nvPr/>
        </p:nvPicPr>
        <p:blipFill>
          <a:blip r:embed="rId3"/>
          <a:stretch>
            <a:fillRect/>
          </a:stretch>
        </p:blipFill>
        <p:spPr>
          <a:xfrm>
            <a:off x="824406" y="1632330"/>
            <a:ext cx="3478476" cy="3429000"/>
          </a:xfrm>
          <a:prstGeom prst="rect">
            <a:avLst/>
          </a:prstGeom>
        </p:spPr>
      </p:pic>
      <p:sp>
        <p:nvSpPr>
          <p:cNvPr id="5" name="TextBox 4">
            <a:extLst>
              <a:ext uri="{FF2B5EF4-FFF2-40B4-BE49-F238E27FC236}">
                <a16:creationId xmlns:a16="http://schemas.microsoft.com/office/drawing/2014/main" id="{F0746256-E9E9-BC2A-3EAF-54114C633898}"/>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Por que isso acontece?</a:t>
            </a:r>
          </a:p>
        </p:txBody>
      </p:sp>
      <p:pic>
        <p:nvPicPr>
          <p:cNvPr id="9" name="Picture 8" descr="A drawing of a circle with arrows&#10;&#10;Description automatically generated">
            <a:extLst>
              <a:ext uri="{FF2B5EF4-FFF2-40B4-BE49-F238E27FC236}">
                <a16:creationId xmlns:a16="http://schemas.microsoft.com/office/drawing/2014/main" id="{1F8AB5A9-BB56-B602-E3CD-730E391B8D55}"/>
              </a:ext>
            </a:extLst>
          </p:cNvPr>
          <p:cNvPicPr>
            <a:picLocks noChangeAspect="1"/>
          </p:cNvPicPr>
          <p:nvPr/>
        </p:nvPicPr>
        <p:blipFill>
          <a:blip r:embed="rId4"/>
          <a:stretch>
            <a:fillRect/>
          </a:stretch>
        </p:blipFill>
        <p:spPr>
          <a:xfrm>
            <a:off x="5309565" y="2482269"/>
            <a:ext cx="3107484" cy="1724503"/>
          </a:xfrm>
          <a:prstGeom prst="rect">
            <a:avLst/>
          </a:prstGeom>
        </p:spPr>
      </p:pic>
    </p:spTree>
    <p:extLst>
      <p:ext uri="{BB962C8B-B14F-4D97-AF65-F5344CB8AC3E}">
        <p14:creationId xmlns:p14="http://schemas.microsoft.com/office/powerpoint/2010/main" val="28737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4" name="Picture 3" descr="A group of colorful balls&#10;&#10;Description automatically generated">
            <a:extLst>
              <a:ext uri="{FF2B5EF4-FFF2-40B4-BE49-F238E27FC236}">
                <a16:creationId xmlns:a16="http://schemas.microsoft.com/office/drawing/2014/main" id="{E58A2EB9-FACB-CC89-D89D-9533E8EC47C5}"/>
              </a:ext>
            </a:extLst>
          </p:cNvPr>
          <p:cNvPicPr>
            <a:picLocks noChangeAspect="1"/>
          </p:cNvPicPr>
          <p:nvPr/>
        </p:nvPicPr>
        <p:blipFill>
          <a:blip r:embed="rId3"/>
          <a:stretch>
            <a:fillRect/>
          </a:stretch>
        </p:blipFill>
        <p:spPr>
          <a:xfrm>
            <a:off x="4709037" y="1639201"/>
            <a:ext cx="3338343" cy="3423367"/>
          </a:xfrm>
          <a:prstGeom prst="rect">
            <a:avLst/>
          </a:prstGeom>
        </p:spPr>
      </p:pic>
      <p:sp>
        <p:nvSpPr>
          <p:cNvPr id="6" name="TextBox 5">
            <a:extLst>
              <a:ext uri="{FF2B5EF4-FFF2-40B4-BE49-F238E27FC236}">
                <a16:creationId xmlns:a16="http://schemas.microsoft.com/office/drawing/2014/main" id="{EB280742-43BE-DE02-17FE-B5D944FF43F6}"/>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Como podemos melhorar?</a:t>
            </a:r>
            <a:endParaRPr lang="pt-BR" noProof="0" dirty="0"/>
          </a:p>
        </p:txBody>
      </p:sp>
      <p:pic>
        <p:nvPicPr>
          <p:cNvPr id="8" name="Picture 7" descr="A group of colorful bubbles&#10;&#10;Description automatically generated">
            <a:extLst>
              <a:ext uri="{FF2B5EF4-FFF2-40B4-BE49-F238E27FC236}">
                <a16:creationId xmlns:a16="http://schemas.microsoft.com/office/drawing/2014/main" id="{FC7FDE01-3BDC-5209-B251-0E9961455A7F}"/>
              </a:ext>
            </a:extLst>
          </p:cNvPr>
          <p:cNvPicPr>
            <a:picLocks noChangeAspect="1"/>
          </p:cNvPicPr>
          <p:nvPr/>
        </p:nvPicPr>
        <p:blipFill>
          <a:blip r:embed="rId4"/>
          <a:stretch>
            <a:fillRect/>
          </a:stretch>
        </p:blipFill>
        <p:spPr>
          <a:xfrm>
            <a:off x="824406" y="1632330"/>
            <a:ext cx="3478476" cy="3429000"/>
          </a:xfrm>
          <a:prstGeom prst="rect">
            <a:avLst/>
          </a:prstGeom>
        </p:spPr>
      </p:pic>
    </p:spTree>
    <p:extLst>
      <p:ext uri="{BB962C8B-B14F-4D97-AF65-F5344CB8AC3E}">
        <p14:creationId xmlns:p14="http://schemas.microsoft.com/office/powerpoint/2010/main" val="20492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sp>
        <p:nvSpPr>
          <p:cNvPr id="2" name="TextBox 1">
            <a:extLst>
              <a:ext uri="{FF2B5EF4-FFF2-40B4-BE49-F238E27FC236}">
                <a16:creationId xmlns:a16="http://schemas.microsoft.com/office/drawing/2014/main" id="{A17BA724-05EA-598A-905E-C66836D40EC7}"/>
              </a:ext>
            </a:extLst>
          </p:cNvPr>
          <p:cNvSpPr txBox="1"/>
          <p:nvPr/>
        </p:nvSpPr>
        <p:spPr>
          <a:xfrm>
            <a:off x="4156041" y="2204242"/>
            <a:ext cx="4571076" cy="147732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noProof="1">
                <a:solidFill>
                  <a:srgbClr val="FF8F40"/>
                </a:solidFill>
                <a:latin typeface="Menlo"/>
              </a:rPr>
              <a:t>// Solucao:</a:t>
            </a:r>
          </a:p>
          <a:p>
            <a:r>
              <a:rPr lang="pt-BR" sz="1000" noProof="1">
                <a:solidFill>
                  <a:srgbClr val="FF8F40"/>
                </a:solidFill>
                <a:latin typeface="Menlo"/>
              </a:rPr>
              <a:t>// pra que serve?</a:t>
            </a:r>
            <a:endParaRPr lang="pt-BR" sz="1000" noProof="1"/>
          </a:p>
          <a:p>
            <a:r>
              <a:rPr lang="pt-BR" sz="1000" noProof="1">
                <a:solidFill>
                  <a:srgbClr val="FF8F40"/>
                </a:solidFill>
                <a:latin typeface="Menlo"/>
              </a:rPr>
              <a:t>var</a:t>
            </a:r>
            <a:r>
              <a:rPr lang="pt-BR" sz="1000" noProof="1">
                <a:solidFill>
                  <a:srgbClr val="BFBDB6"/>
                </a:solidFill>
                <a:latin typeface="Menlo"/>
              </a:rPr>
              <a:t> should_accumulate </a:t>
            </a:r>
            <a:r>
              <a:rPr lang="pt-BR" sz="1000" noProof="1">
                <a:solidFill>
                  <a:srgbClr val="F29668"/>
                </a:solidFill>
                <a:latin typeface="Menlo"/>
              </a:rPr>
              <a:t>=</a:t>
            </a:r>
            <a:r>
              <a:rPr lang="pt-BR" sz="1000" noProof="1">
                <a:solidFill>
                  <a:srgbClr val="BFBDB6"/>
                </a:solidFill>
                <a:latin typeface="Menlo"/>
              </a:rPr>
              <a:t> uniforms[</a:t>
            </a:r>
            <a:r>
              <a:rPr lang="pt-BR" sz="1000" noProof="1">
                <a:solidFill>
                  <a:srgbClr val="D2A6FF"/>
                </a:solidFill>
                <a:latin typeface="Menlo"/>
              </a:rPr>
              <a:t>3</a:t>
            </a:r>
            <a:r>
              <a:rPr lang="pt-BR" sz="1000" noProof="1">
                <a:solidFill>
                  <a:srgbClr val="BFBDB6"/>
                </a:solidFill>
                <a:latin typeface="Menlo"/>
              </a:rPr>
              <a:t>];</a:t>
            </a:r>
            <a:endParaRPr lang="pt-BR" sz="1000" noProof="1"/>
          </a:p>
          <a:p>
            <a:endParaRPr lang="pt-BR" sz="1000" noProof="1">
              <a:solidFill>
                <a:srgbClr val="BFBDB6"/>
              </a:solidFill>
              <a:latin typeface="Menlo"/>
            </a:endParaRPr>
          </a:p>
          <a:p>
            <a:r>
              <a:rPr lang="pt-BR" sz="1000" noProof="1">
                <a:solidFill>
                  <a:srgbClr val="FF8F40"/>
                </a:solidFill>
                <a:latin typeface="Menlo"/>
              </a:rPr>
              <a:t>var</a:t>
            </a:r>
            <a:r>
              <a:rPr lang="pt-BR" sz="1000" noProof="1">
                <a:solidFill>
                  <a:srgbClr val="BFBDB6"/>
                </a:solidFill>
                <a:latin typeface="Menlo"/>
              </a:rPr>
              <a:t> accumulated_color </a:t>
            </a:r>
            <a:r>
              <a:rPr lang="pt-BR" sz="1000" noProof="1">
                <a:solidFill>
                  <a:srgbClr val="F29668"/>
                </a:solidFill>
                <a:latin typeface="Menlo"/>
              </a:rPr>
              <a:t>= cor_anterior *</a:t>
            </a:r>
            <a:r>
              <a:rPr lang="pt-BR" sz="1000" noProof="1">
                <a:solidFill>
                  <a:srgbClr val="BFBDB6"/>
                </a:solidFill>
                <a:latin typeface="Menlo"/>
              </a:rPr>
              <a:t> should_accumulate </a:t>
            </a:r>
            <a:r>
              <a:rPr lang="pt-BR" sz="1000" noProof="1">
                <a:solidFill>
                  <a:srgbClr val="F29668"/>
                </a:solidFill>
                <a:latin typeface="Menlo"/>
              </a:rPr>
              <a:t>+</a:t>
            </a:r>
            <a:r>
              <a:rPr lang="pt-BR" sz="1000" noProof="1">
                <a:solidFill>
                  <a:srgbClr val="BFBDB6"/>
                </a:solidFill>
                <a:latin typeface="Menlo"/>
              </a:rPr>
              <a:t> color_saida;</a:t>
            </a:r>
          </a:p>
          <a:p>
            <a:br>
              <a:rPr lang="pt-BR" sz="1000" noProof="1">
                <a:latin typeface="Menlo"/>
              </a:rPr>
            </a:br>
            <a:r>
              <a:rPr lang="pt-BR" sz="1000" noProof="1">
                <a:solidFill>
                  <a:srgbClr val="BFBDB6"/>
                </a:solidFill>
                <a:latin typeface="Menlo"/>
              </a:rPr>
              <a:t>rtb[map_fb] </a:t>
            </a:r>
            <a:r>
              <a:rPr lang="pt-BR" sz="1000" noProof="1">
                <a:solidFill>
                  <a:srgbClr val="F29668"/>
                </a:solidFill>
                <a:latin typeface="Menlo"/>
              </a:rPr>
              <a:t>=</a:t>
            </a:r>
            <a:r>
              <a:rPr lang="pt-BR" sz="1000" noProof="1">
                <a:solidFill>
                  <a:srgbClr val="BFBDB6"/>
                </a:solidFill>
                <a:latin typeface="Menlo"/>
              </a:rPr>
              <a:t> accumulated_color;</a:t>
            </a:r>
          </a:p>
          <a:p>
            <a:r>
              <a:rPr lang="pt-BR" sz="1000" noProof="1">
                <a:solidFill>
                  <a:srgbClr val="BFBDB6"/>
                </a:solidFill>
                <a:latin typeface="Menlo"/>
              </a:rPr>
              <a:t>frameb[map_fb] </a:t>
            </a:r>
            <a:r>
              <a:rPr lang="pt-BR" sz="1000" noProof="1">
                <a:solidFill>
                  <a:srgbClr val="F29668"/>
                </a:solidFill>
                <a:latin typeface="Menlo"/>
              </a:rPr>
              <a:t>=</a:t>
            </a:r>
            <a:r>
              <a:rPr lang="pt-BR" sz="1000" noProof="1">
                <a:solidFill>
                  <a:srgbClr val="BFBDB6"/>
                </a:solidFill>
                <a:latin typeface="Menlo"/>
              </a:rPr>
              <a:t> accumulated_color </a:t>
            </a:r>
            <a:r>
              <a:rPr lang="pt-BR" sz="1000" noProof="1">
                <a:solidFill>
                  <a:srgbClr val="F29668"/>
                </a:solidFill>
                <a:latin typeface="Menlo"/>
              </a:rPr>
              <a:t>/</a:t>
            </a:r>
            <a:r>
              <a:rPr lang="pt-BR" sz="1000" noProof="1">
                <a:solidFill>
                  <a:srgbClr val="BFBDB6"/>
                </a:solidFill>
                <a:latin typeface="Menlo"/>
              </a:rPr>
              <a:t> peso;</a:t>
            </a:r>
          </a:p>
        </p:txBody>
      </p:sp>
      <p:sp>
        <p:nvSpPr>
          <p:cNvPr id="5" name="TextBox 4">
            <a:extLst>
              <a:ext uri="{FF2B5EF4-FFF2-40B4-BE49-F238E27FC236}">
                <a16:creationId xmlns:a16="http://schemas.microsoft.com/office/drawing/2014/main" id="{9BBB1366-9DE5-2FB0-C9E9-14ABF4D9E235}"/>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O que acontece se não tivermos "pesos" nos frames?</a:t>
            </a:r>
          </a:p>
        </p:txBody>
      </p:sp>
      <p:pic>
        <p:nvPicPr>
          <p:cNvPr id="9" name="Picture 8">
            <a:extLst>
              <a:ext uri="{FF2B5EF4-FFF2-40B4-BE49-F238E27FC236}">
                <a16:creationId xmlns:a16="http://schemas.microsoft.com/office/drawing/2014/main" id="{BED534F9-6DCC-6611-4277-E549C88A9D38}"/>
              </a:ext>
            </a:extLst>
          </p:cNvPr>
          <p:cNvPicPr>
            <a:picLocks noChangeAspect="1"/>
          </p:cNvPicPr>
          <p:nvPr/>
        </p:nvPicPr>
        <p:blipFill>
          <a:blip r:embed="rId3"/>
          <a:stretch>
            <a:fillRect/>
          </a:stretch>
        </p:blipFill>
        <p:spPr>
          <a:xfrm>
            <a:off x="572596" y="1521500"/>
            <a:ext cx="3428654" cy="3429000"/>
          </a:xfrm>
          <a:prstGeom prst="rect">
            <a:avLst/>
          </a:prstGeom>
          <a:ln>
            <a:solidFill>
              <a:schemeClr val="tx1"/>
            </a:solidFill>
          </a:ln>
        </p:spPr>
      </p:pic>
    </p:spTree>
    <p:extLst>
      <p:ext uri="{BB962C8B-B14F-4D97-AF65-F5344CB8AC3E}">
        <p14:creationId xmlns:p14="http://schemas.microsoft.com/office/powerpoint/2010/main" val="22548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a:t>
            </a:r>
            <a:r>
              <a:rPr lang="en-BR" dirty="0"/>
              <a:t>calcular</a:t>
            </a:r>
            <a:r>
              <a:rPr lang="en-BR"/>
              <a:t> o </a:t>
            </a:r>
            <a:r>
              <a:rPr lang="en-BR" dirty="0"/>
              <a:t>vetor</a:t>
            </a:r>
            <a:r>
              <a:rPr lang="en-BR"/>
              <a:t> de </a:t>
            </a:r>
            <a:r>
              <a:rPr lang="en-BR" dirty="0"/>
              <a:t>reflexão</a:t>
            </a:r>
            <a:r>
              <a:rPr lang="en-BR"/>
              <a:t> (</a:t>
            </a:r>
            <a:r>
              <a:rPr lang="en-BR" dirty="0"/>
              <a:t>vermelho</a:t>
            </a:r>
            <a:r>
              <a:rPr lang="en-BR"/>
              <a:t>) </a:t>
            </a:r>
            <a:r>
              <a:rPr lang="en-BR" dirty="0"/>
              <a:t>somaremos</a:t>
            </a:r>
            <a:r>
              <a:rPr lang="en-BR"/>
              <a:t> o </a:t>
            </a:r>
            <a:r>
              <a:rPr lang="en-BR" dirty="0"/>
              <a:t>vetor</a:t>
            </a:r>
            <a:r>
              <a:rPr lang="en-BR"/>
              <a:t> de entrada (v) </a:t>
            </a:r>
            <a:r>
              <a:rPr lang="en-BR" dirty="0"/>
              <a:t>por</a:t>
            </a:r>
            <a:r>
              <a:rPr lang="en-BR"/>
              <a:t> duas </a:t>
            </a:r>
            <a:r>
              <a:rPr lang="en-BR" dirty="0"/>
              <a:t>vezes</a:t>
            </a:r>
            <a:r>
              <a:rPr lang="en-BR"/>
              <a:t> B.</a:t>
            </a:r>
            <a:endParaRPr/>
          </a:p>
          <a:p>
            <a:pPr marL="0" lvl="0" indent="0" algn="l" rtl="0">
              <a:spcBef>
                <a:spcPts val="1000"/>
              </a:spcBef>
              <a:spcAft>
                <a:spcPts val="1000"/>
              </a:spcAft>
              <a:buNone/>
            </a:pPr>
            <a:r>
              <a:rPr lang="en-BR"/>
              <a:t>B </a:t>
            </a:r>
            <a:r>
              <a:rPr lang="en-BR" dirty="0"/>
              <a:t>tem</a:t>
            </a:r>
            <a:r>
              <a:rPr lang="en-BR"/>
              <a:t> a </a:t>
            </a:r>
            <a:r>
              <a:rPr lang="en-BR" dirty="0"/>
              <a:t>direção</a:t>
            </a:r>
            <a:r>
              <a:rPr lang="en-BR"/>
              <a:t> e </a:t>
            </a:r>
            <a:r>
              <a:rPr lang="en-BR" dirty="0"/>
              <a:t>sentido</a:t>
            </a:r>
            <a:r>
              <a:rPr lang="en-BR"/>
              <a:t> de N com um </a:t>
            </a:r>
            <a:r>
              <a:rPr lang="en-BR" dirty="0"/>
              <a:t>comprimento</a:t>
            </a:r>
            <a:r>
              <a:rPr lang="en-BR"/>
              <a:t> de |v·N|.</a:t>
            </a: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82A97742-AAEE-0F63-EB73-E232A1CB8AA6}"/>
              </a:ext>
            </a:extLst>
          </p:cNvPr>
          <p:cNvSpPr txBox="1"/>
          <p:nvPr/>
        </p:nvSpPr>
        <p:spPr>
          <a:xfrm>
            <a:off x="317396" y="2856459"/>
            <a:ext cx="4587240"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pt-BR" sz="2000" b="1"/>
              <a:t>Em WGSL: </a:t>
            </a:r>
            <a:r>
              <a:rPr lang="pt-BR" sz="2000" b="1" err="1"/>
              <a:t>reflect</a:t>
            </a:r>
            <a:r>
              <a:rPr lang="pt-BR" sz="2000" b="1"/>
              <a:t>()</a:t>
            </a:r>
          </a:p>
        </p:txBody>
      </p:sp>
      <p:sp>
        <p:nvSpPr>
          <p:cNvPr id="2" name="TextBox 1">
            <a:extLst>
              <a:ext uri="{FF2B5EF4-FFF2-40B4-BE49-F238E27FC236}">
                <a16:creationId xmlns:a16="http://schemas.microsoft.com/office/drawing/2014/main" id="{2B2055C1-9DFD-5FEA-DC88-F03637B9BC7E}"/>
              </a:ext>
            </a:extLst>
          </p:cNvPr>
          <p:cNvSpPr txBox="1"/>
          <p:nvPr/>
        </p:nvSpPr>
        <p:spPr>
          <a:xfrm>
            <a:off x="391477" y="3677143"/>
            <a:ext cx="3053834" cy="1087477"/>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spcAft>
                <a:spcPts val="500"/>
              </a:spcAft>
            </a:pPr>
            <a:r>
              <a:rPr lang="pt-BR" sz="1200" b="1" noProof="0" dirty="0">
                <a:ea typeface="Verdana"/>
              </a:rPr>
              <a:t>A variável </a:t>
            </a:r>
            <a:r>
              <a:rPr lang="pt-BR" sz="1200" b="1" noProof="0" dirty="0" err="1">
                <a:ea typeface="Verdana"/>
              </a:rPr>
              <a:t>smoothness</a:t>
            </a:r>
            <a:r>
              <a:rPr lang="pt-BR" sz="1200" b="1" noProof="0" dirty="0">
                <a:ea typeface="Verdana"/>
              </a:rPr>
              <a:t> controla a componente metálica no projeto. </a:t>
            </a:r>
            <a:endParaRPr lang="pt-BR" sz="1200" b="1" noProof="0" dirty="0"/>
          </a:p>
          <a:p>
            <a:pPr>
              <a:spcBef>
                <a:spcPts val="500"/>
              </a:spcBef>
              <a:spcAft>
                <a:spcPts val="500"/>
              </a:spcAft>
            </a:pPr>
            <a:r>
              <a:rPr lang="pt-BR" sz="1200" b="1" noProof="0" dirty="0">
                <a:ea typeface="Verdana"/>
              </a:rPr>
              <a:t>0 - </a:t>
            </a:r>
            <a:r>
              <a:rPr lang="pt-BR" sz="1200" b="1" noProof="0" dirty="0" err="1">
                <a:ea typeface="Verdana"/>
              </a:rPr>
              <a:t>Lambertiano</a:t>
            </a:r>
            <a:endParaRPr lang="pt-BR" sz="1200" b="1" noProof="0" dirty="0">
              <a:ea typeface="Verdana"/>
            </a:endParaRPr>
          </a:p>
          <a:p>
            <a:pPr>
              <a:spcBef>
                <a:spcPts val="500"/>
              </a:spcBef>
              <a:spcAft>
                <a:spcPts val="500"/>
              </a:spcAft>
            </a:pPr>
            <a:r>
              <a:rPr lang="pt-BR" sz="1200" b="1" noProof="0" dirty="0">
                <a:ea typeface="Verdana"/>
              </a:rPr>
              <a:t>1 - Metálico</a:t>
            </a:r>
            <a:endParaRPr lang="pt-BR" sz="1200" b="1" noProof="0" dirty="0"/>
          </a:p>
        </p:txBody>
      </p:sp>
    </p:spTree>
    <p:extLst>
      <p:ext uri="{BB962C8B-B14F-4D97-AF65-F5344CB8AC3E}">
        <p14:creationId xmlns:p14="http://schemas.microsoft.com/office/powerpoint/2010/main" val="1102836197"/>
      </p:ext>
    </p:extLst>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Apresentação na tela (16:10)</PresentationFormat>
  <Slides>53</Slides>
  <Notes>53</Notes>
  <HiddenSlides>22</HiddenSlides>
  <ScaleCrop>false</ScaleCrop>
  <HeadingPairs>
    <vt:vector size="4" baseType="variant">
      <vt:variant>
        <vt:lpstr>Tema</vt:lpstr>
      </vt:variant>
      <vt:variant>
        <vt:i4>1</vt:i4>
      </vt:variant>
      <vt:variant>
        <vt:lpstr>Títulos de slides</vt:lpstr>
      </vt:variant>
      <vt:variant>
        <vt:i4>53</vt:i4>
      </vt:variant>
    </vt:vector>
  </HeadingPairs>
  <TitlesOfParts>
    <vt:vector size="54" baseType="lpstr">
      <vt:lpstr>Personalizar design</vt:lpstr>
      <vt:lpstr>Apresentação do PowerPoint</vt:lpstr>
      <vt:lpstr>Aula</vt:lpstr>
      <vt:lpstr>Gamma space vs linear space</vt:lpstr>
      <vt:lpstr>Gamma space vs linear space</vt:lpstr>
      <vt:lpstr>Gamma space vs linear space</vt:lpstr>
      <vt:lpstr>Accumulate frames</vt:lpstr>
      <vt:lpstr>Accumulate frames</vt:lpstr>
      <vt:lpstr>Accumulate frames</vt:lpstr>
      <vt:lpstr>Reflexão em Materiais Espelhados</vt:lpstr>
      <vt:lpstr>Reflexão em Materiais Espelhados - Resultados</vt:lpstr>
      <vt:lpstr>Reflexão em Materiais Espelhados – Mundo real</vt:lpstr>
      <vt:lpstr>Reflexão Fuzzy</vt:lpstr>
      <vt:lpstr>Reflexão Fuzzy - Resultados</vt:lpstr>
      <vt:lpstr>Tomate</vt:lpstr>
      <vt:lpstr>Tomate</vt:lpstr>
      <vt:lpstr>Reflexão especular</vt:lpstr>
      <vt:lpstr>Reflexão especular - Resultados</vt:lpstr>
      <vt:lpstr>Materiais emissivos</vt:lpstr>
      <vt:lpstr>Materiais Dielétricos</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Desfocando - Blur</vt:lpstr>
      <vt:lpstr>Desfocando - Blur</vt:lpstr>
      <vt:lpstr>Projeto Raytracer</vt:lpstr>
      <vt:lpstr>Posicionando uma câmera</vt:lpstr>
      <vt:lpstr>Resultado da nova câmera</vt:lpstr>
      <vt:lpstr>Posicionando e orientando a câmara</vt:lpstr>
      <vt:lpstr>Base ortonormal da câmera</vt:lpstr>
      <vt:lpstr>Resultado da nova nova câmera</vt:lpstr>
      <vt:lpstr>Fazendo um zoom</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Apresentação do PowerPoint</vt:lpstr>
      <vt:lpstr>Intersecção</vt:lpstr>
      <vt:lpstr>Coordenadas de texturas para esferas</vt:lpstr>
      <vt:lpstr>Coordenadas de texturas para esferas</vt:lpstr>
      <vt:lpstr>Resultado</vt:lpstr>
      <vt:lpstr>Resultado</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8</cp:revision>
  <cp:lastPrinted>2023-05-17T19:10:18Z</cp:lastPrinted>
  <dcterms:modified xsi:type="dcterms:W3CDTF">2024-11-07T01:42:28Z</dcterms:modified>
</cp:coreProperties>
</file>